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9C1283-0C21-495D-81D7-8BEAC7C2942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4D84E1-71A1-4BEF-AC20-1F1D6CC3CD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Теорема о средней линии треугольника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Решение задач. Устная работа 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428596" y="714356"/>
            <a:ext cx="3214710" cy="2786082"/>
          </a:xfrm>
          <a:prstGeom prst="triangle">
            <a:avLst>
              <a:gd name="adj" fmla="val 7539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4" idx="1"/>
          </p:cNvCxnSpPr>
          <p:nvPr/>
        </p:nvCxnSpPr>
        <p:spPr>
          <a:xfrm rot="16200000" flipV="1">
            <a:off x="1123827" y="2624032"/>
            <a:ext cx="1393041" cy="3597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928662" y="2714620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000100" y="2643182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928794" y="1500174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000232" y="1428736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1142976" y="3429000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2500298" y="3500438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2844" y="335756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857488" y="28572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643306" y="321468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57290" y="171448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857356" y="357187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00496" y="285728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Задача 1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6116" y="928670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Найти : а) </a:t>
            </a:r>
            <a:r>
              <a:rPr lang="en-US" sz="2400" dirty="0" smtClean="0"/>
              <a:t>EF </a:t>
            </a:r>
            <a:r>
              <a:rPr lang="ru-RU" sz="2400" dirty="0" smtClean="0"/>
              <a:t>, если  ВС = 10,6см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  б)  ВС, если  </a:t>
            </a:r>
            <a:r>
              <a:rPr lang="en-US" sz="2400" dirty="0" smtClean="0"/>
              <a:t>EF</a:t>
            </a:r>
            <a:r>
              <a:rPr lang="ru-RU" sz="2400" dirty="0" smtClean="0"/>
              <a:t> = 4,2 см.</a:t>
            </a:r>
            <a:endParaRPr lang="ru-RU" sz="2400" dirty="0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786446" y="3071810"/>
            <a:ext cx="2786082" cy="2857520"/>
          </a:xfrm>
          <a:prstGeom prst="triangle">
            <a:avLst>
              <a:gd name="adj" fmla="val 2429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27" idx="1"/>
            <a:endCxn id="27" idx="5"/>
          </p:cNvCxnSpPr>
          <p:nvPr/>
        </p:nvCxnSpPr>
        <p:spPr>
          <a:xfrm rot="10800000" flipH="1">
            <a:off x="6124912" y="4500570"/>
            <a:ext cx="139304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7" idx="5"/>
          </p:cNvCxnSpPr>
          <p:nvPr/>
        </p:nvCxnSpPr>
        <p:spPr>
          <a:xfrm flipH="1">
            <a:off x="7143768" y="4500570"/>
            <a:ext cx="374186" cy="14287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7" idx="1"/>
          </p:cNvCxnSpPr>
          <p:nvPr/>
        </p:nvCxnSpPr>
        <p:spPr>
          <a:xfrm rot="10800000" flipH="1" flipV="1">
            <a:off x="6124912" y="4500570"/>
            <a:ext cx="1018855" cy="14287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57818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500826" y="264318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8572528" y="550070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5008" y="421481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572396" y="407194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000892" y="592933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572264" y="414338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358082" y="49291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215074" y="5072074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071670" y="4071942"/>
            <a:ext cx="1859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Задача </a:t>
            </a:r>
            <a:r>
              <a:rPr lang="en-US" sz="2800" b="1" dirty="0" smtClean="0">
                <a:solidFill>
                  <a:schemeClr val="accent2"/>
                </a:solidFill>
              </a:rPr>
              <a:t>2</a:t>
            </a:r>
            <a:r>
              <a:rPr lang="en-US" sz="2800" b="1" dirty="0" smtClean="0"/>
              <a:t> </a:t>
            </a:r>
            <a:endParaRPr lang="ru-RU" sz="2800" b="1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572008"/>
            <a:ext cx="2486025" cy="40957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929198"/>
            <a:ext cx="19240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500034" y="785794"/>
            <a:ext cx="3071834" cy="2143140"/>
          </a:xfrm>
          <a:prstGeom prst="trapezoid">
            <a:avLst>
              <a:gd name="adj" fmla="val 3322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14414" y="785794"/>
            <a:ext cx="2357454" cy="21431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1"/>
            <a:endCxn id="2" idx="3"/>
          </p:cNvCxnSpPr>
          <p:nvPr/>
        </p:nvCxnSpPr>
        <p:spPr>
          <a:xfrm rot="10800000" flipH="1">
            <a:off x="856063" y="1857364"/>
            <a:ext cx="235977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43042" y="1142984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714612" y="2143116"/>
            <a:ext cx="214314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35716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28794" y="292893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28662" y="1285860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57224" y="1357298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1472" y="2357430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1472" y="2285992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71670" y="185736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8596" y="164305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2844" y="264318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928662" y="28572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928926" y="35716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71868" y="257174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86116" y="157161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ru-RU" sz="24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214422"/>
            <a:ext cx="1762125" cy="40957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572000" y="21429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Задача </a:t>
            </a:r>
            <a:r>
              <a:rPr lang="en-US" sz="2800" b="1" dirty="0" smtClean="0">
                <a:solidFill>
                  <a:schemeClr val="accent2"/>
                </a:solidFill>
              </a:rPr>
              <a:t>3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71934" y="714356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ABCD</a:t>
            </a:r>
            <a:r>
              <a:rPr lang="ru-RU" sz="2400" dirty="0" smtClean="0"/>
              <a:t> – трапеция </a:t>
            </a:r>
            <a:endParaRPr lang="ru-RU" sz="2400" dirty="0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4857752" y="2928934"/>
            <a:ext cx="3714776" cy="3214710"/>
          </a:xfrm>
          <a:prstGeom prst="triangle">
            <a:avLst>
              <a:gd name="adj" fmla="val 12929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>
            <a:stCxn id="31" idx="1"/>
            <a:endCxn id="31" idx="5"/>
          </p:cNvCxnSpPr>
          <p:nvPr/>
        </p:nvCxnSpPr>
        <p:spPr>
          <a:xfrm rot="10800000" flipH="1">
            <a:off x="5097894" y="4536289"/>
            <a:ext cx="18573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29124" y="578645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57818" y="242886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8643966" y="571501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86314" y="34290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643438" y="492919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endParaRPr lang="ru-RU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072198" y="33575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ru-RU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572132" y="41433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214818"/>
            <a:ext cx="419100" cy="42862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5857892"/>
            <a:ext cx="419100" cy="428625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4714876" y="414338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00892" y="414338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71604" y="364331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Задача 4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357694"/>
            <a:ext cx="2038350" cy="447675"/>
          </a:xfrm>
          <a:prstGeom prst="rect">
            <a:avLst/>
          </a:prstGeom>
          <a:noFill/>
        </p:spPr>
      </p:pic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/>
      <p:bldP spid="30" grpId="0"/>
      <p:bldP spid="31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/>
      <p:bldP spid="46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араллелограмм 30"/>
          <p:cNvSpPr/>
          <p:nvPr/>
        </p:nvSpPr>
        <p:spPr>
          <a:xfrm rot="1964587">
            <a:off x="1120142" y="1982019"/>
            <a:ext cx="2428892" cy="1421587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1214414" y="1428736"/>
            <a:ext cx="1857388" cy="2857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500298" y="2000240"/>
            <a:ext cx="2357454" cy="121444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71472" y="3714752"/>
            <a:ext cx="3714776" cy="714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-107189" y="2393149"/>
            <a:ext cx="2000264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16200000" flipH="1">
            <a:off x="1393009" y="1607331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16200000" flipH="1">
            <a:off x="2393141" y="1464455"/>
            <a:ext cx="285752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flipV="1">
            <a:off x="3143240" y="1857364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3214678" y="1928802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3714744" y="3000372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3786182" y="3071810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928662" y="1928802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3295640" y="2009764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857620" y="3143248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928662" y="2000240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V="1">
            <a:off x="571472" y="3071810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571472" y="3143248"/>
            <a:ext cx="357190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1071538" y="3714752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1142976" y="3714752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1214414" y="3714752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>
            <a:off x="1285852" y="3714752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2928926" y="3786190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3000364" y="3786190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>
            <a:off x="3071802" y="3786190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3143240" y="3786190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71472" y="235743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1785918" y="114298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3714744" y="235743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С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500298" y="378619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42844" y="342900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928662" y="128586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</a:t>
            </a:r>
            <a:endParaRPr lang="ru-RU" sz="24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071802" y="100010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4357686" y="3500438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ru-RU" sz="2400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000240"/>
            <a:ext cx="3943350" cy="4476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571744"/>
            <a:ext cx="3733800" cy="447675"/>
          </a:xfrm>
          <a:prstGeom prst="rect">
            <a:avLst/>
          </a:prstGeom>
          <a:noFill/>
        </p:spPr>
      </p:pic>
      <p:sp>
        <p:nvSpPr>
          <p:cNvPr id="103" name="TextBox 102"/>
          <p:cNvSpPr txBox="1"/>
          <p:nvPr/>
        </p:nvSpPr>
        <p:spPr>
          <a:xfrm>
            <a:off x="5857884" y="64291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Задача 5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86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Теорема о средней линии треугольника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о средней линии треугольника</dc:title>
  <dc:creator>VON</dc:creator>
  <cp:lastModifiedBy>VON</cp:lastModifiedBy>
  <cp:revision>8</cp:revision>
  <dcterms:created xsi:type="dcterms:W3CDTF">2014-01-29T14:28:20Z</dcterms:created>
  <dcterms:modified xsi:type="dcterms:W3CDTF">2014-01-29T15:45:15Z</dcterms:modified>
</cp:coreProperties>
</file>