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3D841E-D2B3-4580-B694-129B86D2255D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F1F44C-4B19-44D5-ACFC-4AC39B730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89070" y="332656"/>
            <a:ext cx="992214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ЭЛЕКТИВНЫЙ КУРС</a:t>
            </a:r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/>
            </a:r>
            <a:b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</a:br>
            <a:r>
              <a:rPr lang="ru-RU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«РЕШЕНИЕ </a:t>
            </a:r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ПЛАНИМЕТРИЧЕСКИХ</a:t>
            </a:r>
          </a:p>
          <a:p>
            <a:pPr algn="ctr"/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 </a:t>
            </a:r>
            <a:r>
              <a:rPr lang="ru-RU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ЗАДАЧ НА </a:t>
            </a:r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/>
            </a:r>
            <a:b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</a:br>
            <a:r>
              <a:rPr lang="ru-RU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ВПИСАННЫЕ И </a:t>
            </a:r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ОПИСАННЫЕ</a:t>
            </a:r>
          </a:p>
          <a:p>
            <a:pPr algn="ctr"/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 </a:t>
            </a:r>
            <a:r>
              <a:rPr lang="ru-RU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ОКРУЖНОСТИ» </a:t>
            </a:r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/>
            </a:r>
            <a:b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</a:br>
            <a:r>
              <a:rPr lang="ru-RU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по геометрии</a:t>
            </a:r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/>
            </a:r>
            <a:b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</a:br>
            <a:r>
              <a:rPr lang="ru-RU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для учащихся 9  класса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587311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Составитель:  Ившина Мария Анатольевна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Место работы: МБОУ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Кезская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СОШ №1»;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олжность:  учитель математики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2013 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Планируемые результаты: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  <a:latin typeface="Monotype Corsiva" pitchFamily="66" charset="0"/>
              </a:rPr>
              <a:t>- овладение  знаниями и умениями в области геометрии, необходимыми для изучения  естественнонаучных дисциплин, продолжения образования и освоения избранной специальности на современном уровне;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  <a:latin typeface="Monotype Corsiva" pitchFamily="66" charset="0"/>
              </a:rPr>
              <a:t>-формирование навыков обобщения и систематизации теоретических знаний для решения задач;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  <a:latin typeface="Monotype Corsiva" pitchFamily="66" charset="0"/>
              </a:rPr>
              <a:t>-развитие логического мышления, алгоритмической культуры, математического мышления и интуиции, необходимых  для успешной адаптации к реальной жизни и выбора профессии;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  <a:latin typeface="Monotype Corsiva" pitchFamily="66" charset="0"/>
              </a:rPr>
              <a:t>- формирование навыков исследовательской деятельности, постановки и решения проблемных вопросов; умение сравнивать, анализировать, рассуждать, выдвигать гипотезы, доказывать, делать выводы, творчески подходить к любому делу;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  <a:latin typeface="Monotype Corsiva" pitchFamily="66" charset="0"/>
              </a:rPr>
              <a:t>-  формирование навыков самообразования,  критического мышления, самоорганизации и самоконтроля, работы в команде.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go4.imgsmail.ru/imgpreview?key=http%3A//900igr.net/datas/geometrija/Snezhinka/0015-015-Forma-snezhinok.jpg&amp;mb=imgdb_preview_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2880320" cy="1368152"/>
          </a:xfrm>
          <a:prstGeom prst="rect">
            <a:avLst/>
          </a:prstGeom>
          <a:noFill/>
        </p:spPr>
      </p:pic>
      <p:pic>
        <p:nvPicPr>
          <p:cNvPr id="2050" name="Picture 2" descr="&amp;Gcy;&amp;iecy;&amp;ocy;&amp;mcy;&amp;iecy;&amp;tcy;&amp;rcy;&amp;icy;&amp;chcy;&amp;iecy;&amp;scy;&amp;kcy;&amp;icy;&amp;iecy; &amp;fcy;&amp;icy;&amp;gcy;&amp;ucy;&amp;rcy;&amp;ycy; &amp;vcy;&amp;ocy;&amp;kcy;&amp;rcy;&amp;ucy;&amp;gcy; &amp;ncy;&amp;acy;&amp;scy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07504" y="1412776"/>
            <a:ext cx="8784976" cy="51845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rgbClr val="FF0000"/>
                </a:solidFill>
                <a:latin typeface="Monotype Corsiva" pitchFamily="66" charset="0"/>
              </a:rPr>
              <a:t>Мир, в котором мы живём, наполнен геометрией домов и улиц, гор и полей, творениями природы и человека. Лучше ориентироваться в нём, открывать новое, понимать красоту и мудрость окружающего мира поможет нам хорошее знание предмета геометрия. Великий английский учёный Исаак Ньютон сказал: «Геометрия за то и прославляется, что, заимствовав извне столь мало основных положений, она столь много достигает».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12064"/>
            <a:ext cx="8712968" cy="4933160"/>
          </a:xfrm>
        </p:spPr>
        <p:txBody>
          <a:bodyPr/>
          <a:lstStyle/>
          <a:p>
            <a:pPr algn="ctr"/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СПАСИБО </a:t>
            </a:r>
            <a:b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ЗА </a:t>
            </a:r>
            <a:b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ВНИМАНИЕ!</a:t>
            </a:r>
            <a:endParaRPr lang="ru-RU" sz="9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941272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  <a:t>               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  <a:t>Древние греки считали     окружность совершеннейшей </a:t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  <a:t>и «самой круглой» фигурой.</a:t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  <a:t> И в наше время в некоторых </a:t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  <a:t>ситуациях, когда хотят дать </a:t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  <a:t>особую оценку, используют слово «круглый», которое считается синонимом слова полнейший. Еще в древности людям были известны многие геометрические фигуры, в том числе окружность. Об этом свидетельствуют археологические       </a:t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  <a:t>раскопки. Окружность – </a:t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Meiryo" pitchFamily="34" charset="-128"/>
                <a:cs typeface="Meiryo" pitchFamily="34" charset="-128"/>
              </a:rPr>
              <a:t>самая простая кривая линия.</a:t>
            </a:r>
            <a:r>
              <a:rPr lang="ru-RU" sz="2800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  <a:t>     </a:t>
            </a:r>
            <a:br>
              <a:rPr lang="ru-RU" sz="2800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</a:br>
            <a:r>
              <a:rPr lang="ru-RU" sz="2800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  <a:t> </a:t>
            </a:r>
            <a:r>
              <a:rPr lang="ru-RU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  <a:t/>
            </a:r>
            <a:br>
              <a:rPr lang="ru-RU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</a:br>
            <a:endParaRPr lang="ru-RU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pic>
        <p:nvPicPr>
          <p:cNvPr id="2050" name="Picture 2" descr="http://go3.imgsmail.ru/imgpreview?key=http%3A//aratau.ru/Sakral8.gif&amp;mb=imgdb_preview_441"/>
          <p:cNvPicPr>
            <a:picLocks noChangeAspect="1" noChangeArrowheads="1"/>
          </p:cNvPicPr>
          <p:nvPr/>
        </p:nvPicPr>
        <p:blipFill>
          <a:blip r:embed="rId2" cstate="print"/>
          <a:srcRect l="17260" t="14350" r="17152" b="10882"/>
          <a:stretch>
            <a:fillRect/>
          </a:stretch>
        </p:blipFill>
        <p:spPr bwMode="auto">
          <a:xfrm>
            <a:off x="179512" y="4797152"/>
            <a:ext cx="2016224" cy="1910107"/>
          </a:xfrm>
          <a:prstGeom prst="rect">
            <a:avLst/>
          </a:prstGeom>
          <a:noFill/>
        </p:spPr>
      </p:pic>
      <p:pic>
        <p:nvPicPr>
          <p:cNvPr id="2052" name="Picture 4" descr="http://go3.imgsmail.ru/imgpreview?key=http%3A//pedagogic.ru/books/item/f00/s00/z0000043/pic/000101.jpg&amp;mb=imgdb_preview_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304256" cy="192547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Цели курса:</a:t>
            </a:r>
            <a:endParaRPr lang="ru-RU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Развитие устойчивого интереса учащихся к изучению математики. 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Формирование умений решать задачи на вписанные и описанные окружности. 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Воспитание понимания, что математика является инструментом познания окружающего мира. 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Определение уровня способности учащихся и их готовности в дальнейшем к обучению в школе и успешной сдачи ГИА. 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2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 smtClean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Изучение данного  элективного курса позволит реализовать следующие   задачи: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2348880"/>
            <a:ext cx="7772400" cy="4176464"/>
          </a:xfrm>
        </p:spPr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Систематизировать ранее полученные знания по решению планиметрических задач на вписанные и описанные окружности.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Познакомить учащихся с различными типами задач и различными способами их решения.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Развивать логическое мышление учащихся, обогащать и расширять математический кругозор учащихся. </a:t>
            </a:r>
            <a:endParaRPr lang="ru-RU" sz="1600" b="1" dirty="0" smtClean="0">
              <a:solidFill>
                <a:srgbClr val="C00000"/>
              </a:solidFill>
              <a:latin typeface="Monotype Corsiva" pitchFamily="66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Научить применять математические знания в решении повседневных жизненных задач бытового характера</a:t>
            </a:r>
            <a:endParaRPr lang="ru-RU" sz="4000" b="1" dirty="0" smtClean="0">
              <a:solidFill>
                <a:srgbClr val="C0000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Образовательный продукт: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решения задач различного типа, создание справочного материала, презентации.</a:t>
            </a: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Aharoni" pitchFamily="2" charset="-79"/>
              </a:rPr>
              <a:t>Этапы изучения курса: </a:t>
            </a:r>
          </a:p>
          <a:p>
            <a:r>
              <a:rPr lang="ru-RU" dirty="0" smtClean="0"/>
              <a:t> 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1 этап: повторение основных теоретических знаний. Содержание данного этапа указано для каждого раздела.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2 этап: решение простейших задач. Контроль работы учащихся в группах и парах. Работа по дидактическому материалу.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3 этап: решение трудных и нестандартных задач. Введение таких задач необходимо, так как решение одной сложной задачи может заменить решение нескольких простейших задач. Контроль работы учащихся на данном этапе осуществляется учителем.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4 этап: предварительный контроль в форме тестовой  и зачетных работ учащихся.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5 этап: решение задач по материалам ГИА, составление справочного материала.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12064"/>
            <a:ext cx="8712968" cy="1332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Раздел 1. «Окружность и её элементы» (2 часа)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8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Monotype Corsiva" pitchFamily="66" charset="0"/>
              </a:rPr>
              <a:t>*основные свойства окружности;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Monotype Corsiva" pitchFamily="66" charset="0"/>
              </a:rPr>
              <a:t>*замечательные свойства окружности (геометрические места точек);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Monotype Corsiva" pitchFamily="66" charset="0"/>
              </a:rPr>
              <a:t>*формулы площади круга и длины окружности, площади кругового сектора, длины дуги в несколько градусов;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Monotype Corsiva" pitchFamily="66" charset="0"/>
              </a:rPr>
              <a:t>*различные случай касания окружностей;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Monotype Corsiva" pitchFamily="66" charset="0"/>
              </a:rPr>
              <a:t>*теорема о пересекающихся хордах;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Monotype Corsiva" pitchFamily="66" charset="0"/>
              </a:rPr>
              <a:t>*теорема о длинах касательных, проведенных из одной точки к окружности;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Monotype Corsiva" pitchFamily="66" charset="0"/>
              </a:rPr>
              <a:t>*углы: между касательной и хордой; между двумя пересекающимися хордами; между двумя секущими; между касательной и секущей; между двумя касательными;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Monotype Corsiva" pitchFamily="66" charset="0"/>
              </a:rPr>
              <a:t>*углы, связанные с окружностью (центральные углы, вписанные углы);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2064"/>
            <a:ext cx="8784976" cy="140476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rgbClr val="002060"/>
                </a:solidFill>
                <a:latin typeface="Arial Black" pitchFamily="34" charset="0"/>
              </a:rPr>
              <a:t>Раздел 2. «Вписанная окружность» (4 часа)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88840"/>
            <a:ext cx="7772400" cy="4165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теорема об окружности, вписанной в треугольник;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выражение площади треугольника через радиус вписанной окружности;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свойство  и признак описанного четырехугольника, и его применение при решении задач;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*площадь описанного четырехугольника.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2064"/>
            <a:ext cx="8568952" cy="133276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rgbClr val="002060"/>
                </a:solidFill>
                <a:latin typeface="Arial Black" pitchFamily="34" charset="0"/>
              </a:rPr>
              <a:t>Раздел 3. «Описанная окружность» (4 часа)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060848"/>
            <a:ext cx="7772400" cy="42484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теорема об окружности, описанной около треугольника;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следствие из теоремы синусов о радиусе окружности, описанной около треугольника;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свойство и признак вписанного четырехугольника, и его применение при решении задач;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формула Герона, для четырехугольника, около которого можно описать окружность.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2064"/>
            <a:ext cx="8291264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rgbClr val="002060"/>
                </a:solidFill>
                <a:latin typeface="Arial Black" pitchFamily="34" charset="0"/>
              </a:rPr>
              <a:t>Раздел 4. «Комбинация окружностей» (2 часа)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060848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комбинация окружностей, вписанная и описанная около треугольника и четырехугольника.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 площадь четырехугольника являющегося одновременно вписанным и описанным.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*взаимное расположение двух окружностей;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*ключевая задача об общей касательной двух касающихся окружностей.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610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   </vt:lpstr>
      <vt:lpstr>               Древние греки считали     окружность совершеннейшей  и «самой круглой» фигурой.  И в наше время в некоторых  ситуациях, когда хотят дать  особую оценку, используют слово «круглый», которое считается синонимом слова полнейший. Еще в древности людям были известны многие геометрические фигуры, в том числе окружность. Об этом свидетельствуют археологические        раскопки. Окружность –  самая простая кривая линия.        </vt:lpstr>
      <vt:lpstr>Цели курса:</vt:lpstr>
      <vt:lpstr>Изучение данного  элективного курса позволит реализовать следующие   задачи: </vt:lpstr>
      <vt:lpstr>Образовательный продукт: решения задач различного типа, создание справочного материала, презентации. </vt:lpstr>
      <vt:lpstr>Раздел 1. «Окружность и её элементы» (2 часа) </vt:lpstr>
      <vt:lpstr>Раздел 2. «Вписанная окружность» (4 часа) </vt:lpstr>
      <vt:lpstr>Раздел 3. «Описанная окружность» (4 часа) </vt:lpstr>
      <vt:lpstr>Раздел 4. «Комбинация окружностей» (2 часа)  </vt:lpstr>
      <vt:lpstr>Планируемые результаты: </vt:lpstr>
      <vt:lpstr>Слайд 11</vt:lpstr>
      <vt:lpstr>СПАСИБО  ЗА 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</dc:title>
  <dc:creator>WoW</dc:creator>
  <cp:lastModifiedBy>WoW</cp:lastModifiedBy>
  <cp:revision>24</cp:revision>
  <dcterms:created xsi:type="dcterms:W3CDTF">2013-05-01T15:41:31Z</dcterms:created>
  <dcterms:modified xsi:type="dcterms:W3CDTF">2013-05-05T10:03:25Z</dcterms:modified>
</cp:coreProperties>
</file>