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186BC-23A1-4FD2-ADE9-0154E3C3C2C3}" type="datetimeFigureOut">
              <a:rPr lang="ru-RU" smtClean="0"/>
              <a:pPr>
                <a:defRPr/>
              </a:pPr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C8098-6D8D-455E-AD2C-5D355D9F86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EE806-339C-434D-9B64-0E9BE7C109B9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F379D-8206-4B5E-A8DC-0DCFED01F2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EE806-339C-434D-9B64-0E9BE7C109B9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F379D-8206-4B5E-A8DC-0DCFED01F2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EE002-EBD2-4174-94ED-092BF3839C69}" type="datetimeFigureOut">
              <a:rPr lang="ru-RU" smtClean="0"/>
              <a:pPr>
                <a:defRPr/>
              </a:pPr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35C9E-53C4-4C8A-BDC4-5E94F75C67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EE806-339C-434D-9B64-0E9BE7C109B9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F379D-8206-4B5E-A8DC-0DCFED01F2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EE806-339C-434D-9B64-0E9BE7C109B9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F379D-8206-4B5E-A8DC-0DCFED01F2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F591B-A3AB-4733-A049-C8A6A8534EF5}" type="datetimeFigureOut">
              <a:rPr lang="ru-RU" smtClean="0"/>
              <a:pPr>
                <a:defRPr/>
              </a:pPr>
              <a:t>03.05.2014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583C6-8174-49FC-9258-2ED52F0B35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F23DE-8A0F-42E4-8261-8B57EBF31263}" type="datetimeFigureOut">
              <a:rPr lang="ru-RU" smtClean="0"/>
              <a:pPr>
                <a:defRPr/>
              </a:pPr>
              <a:t>03.05.2014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FEDC2-FC76-4616-8BC1-F962BBF426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9767F-7770-4FF8-AB79-F46E8BA1599D}" type="datetimeFigureOut">
              <a:rPr lang="ru-RU" smtClean="0"/>
              <a:pPr>
                <a:defRPr/>
              </a:pPr>
              <a:t>03.05.2014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4D752-5260-4787-9189-47C730CB56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7AD74-1BE9-4DC8-AAB2-2D4677C26BBD}" type="datetimeFigureOut">
              <a:rPr lang="ru-RU" smtClean="0"/>
              <a:pPr>
                <a:defRPr/>
              </a:pPr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DF3F5-8436-48F5-B4B4-40A79B52A8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84527-50F0-4513-AF8C-8FD912EC1DC6}" type="datetimeFigureOut">
              <a:rPr lang="ru-RU" smtClean="0"/>
              <a:pPr>
                <a:defRPr/>
              </a:pPr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881B5-50E7-43A3-98B1-042B6C872C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84EE806-339C-434D-9B64-0E9BE7C109B9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FF379D-8206-4B5E-A8DC-0DCFED01F2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/>
              <a:t>Сортировка строкового массива </a:t>
            </a:r>
            <a:br>
              <a:rPr lang="ru-RU" sz="6000" b="1" dirty="0" smtClean="0"/>
            </a:br>
            <a:r>
              <a:rPr lang="ru-RU" sz="6000" b="1" dirty="0" smtClean="0"/>
              <a:t>на </a:t>
            </a:r>
            <a:r>
              <a:rPr lang="en-US" sz="6000" b="1" dirty="0" smtClean="0"/>
              <a:t>Delphi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1352544"/>
          </a:xfrm>
        </p:spPr>
        <p:txBody>
          <a:bodyPr/>
          <a:lstStyle/>
          <a:p>
            <a:r>
              <a:rPr lang="ru-RU" dirty="0" smtClean="0"/>
              <a:t>10 профильный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Самостоятельная работа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Добавьте еще одну кнопку </a:t>
            </a:r>
            <a:r>
              <a:rPr lang="en-US" b="1" dirty="0" smtClean="0"/>
              <a:t>button</a:t>
            </a:r>
            <a:r>
              <a:rPr lang="ru-RU" b="1" dirty="0" smtClean="0"/>
              <a:t>, напишите для неё программный код, пользуясь учебником «Информатика и ИКТ 10», автор - </a:t>
            </a:r>
            <a:r>
              <a:rPr lang="ru-RU" b="1" dirty="0" err="1" smtClean="0"/>
              <a:t>Угринович</a:t>
            </a:r>
            <a:r>
              <a:rPr lang="ru-RU" b="1" dirty="0" smtClean="0"/>
              <a:t> Н.Д., 2011 год издания, страница 357.</a:t>
            </a:r>
          </a:p>
          <a:p>
            <a:pPr>
              <a:buNone/>
            </a:pPr>
            <a:r>
              <a:rPr lang="ru-RU" b="1" dirty="0" smtClean="0"/>
              <a:t>   Не забудьте описать полученный текстовый файл.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0749" t="19215" r="37744" b="36524"/>
          <a:stretch>
            <a:fillRect/>
          </a:stretch>
        </p:blipFill>
        <p:spPr bwMode="auto">
          <a:xfrm>
            <a:off x="928662" y="1285860"/>
            <a:ext cx="742644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b="1" dirty="0" smtClean="0"/>
              <a:t>Результат данной программы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sz="6000" dirty="0" smtClean="0"/>
              <a:t>Элементы на форме</a:t>
            </a:r>
            <a:endParaRPr lang="ru-RU" sz="6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9221" t="19888" r="29661" b="32760"/>
          <a:stretch>
            <a:fillRect/>
          </a:stretch>
        </p:blipFill>
        <p:spPr bwMode="auto">
          <a:xfrm>
            <a:off x="428596" y="1285860"/>
            <a:ext cx="678661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358082" y="2143116"/>
            <a:ext cx="1571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label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358050" y="2928934"/>
            <a:ext cx="2286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button</a:t>
            </a:r>
            <a:endParaRPr lang="ru-RU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286644" y="4286256"/>
            <a:ext cx="2428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/>
              <a:t>listbox</a:t>
            </a:r>
            <a:endParaRPr lang="ru-RU" sz="4400" b="1" dirty="0"/>
          </a:p>
        </p:txBody>
      </p:sp>
      <p:cxnSp>
        <p:nvCxnSpPr>
          <p:cNvPr id="10" name="Прямая со стрелкой 9"/>
          <p:cNvCxnSpPr>
            <a:stCxn id="5" idx="1"/>
          </p:cNvCxnSpPr>
          <p:nvPr/>
        </p:nvCxnSpPr>
        <p:spPr>
          <a:xfrm rot="10800000">
            <a:off x="4643438" y="2000245"/>
            <a:ext cx="2714644" cy="52759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>
            <a:off x="1928794" y="2643182"/>
            <a:ext cx="5572164" cy="7143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1928794" y="3357562"/>
            <a:ext cx="5500726" cy="7143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7" idx="1"/>
          </p:cNvCxnSpPr>
          <p:nvPr/>
        </p:nvCxnSpPr>
        <p:spPr>
          <a:xfrm rot="10800000" flipV="1">
            <a:off x="1928794" y="3313655"/>
            <a:ext cx="5429256" cy="972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2000232" y="3429000"/>
            <a:ext cx="5429288" cy="18573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>
            <a:off x="6286512" y="4786322"/>
            <a:ext cx="114300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 flipV="1">
            <a:off x="4143372" y="4786322"/>
            <a:ext cx="3214710" cy="64294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/>
              <a:t>Описание переменных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sz="3600" b="1" dirty="0" smtClean="0"/>
              <a:t> </a:t>
            </a:r>
            <a:r>
              <a:rPr lang="ru-RU" sz="3600" b="1" dirty="0" smtClean="0"/>
              <a:t>  Открыть программный код для формы, описать переменные: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var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Form1: TForm1;</a:t>
            </a:r>
          </a:p>
          <a:p>
            <a:pPr>
              <a:buNone/>
            </a:pPr>
            <a:r>
              <a:rPr lang="en-US" b="1" dirty="0" smtClean="0"/>
              <a:t>a: array[0..32] of string;</a:t>
            </a:r>
          </a:p>
          <a:p>
            <a:pPr>
              <a:buNone/>
            </a:pPr>
            <a:r>
              <a:rPr lang="en-US" b="1" dirty="0" smtClean="0"/>
              <a:t>b: array[0..9] of string;</a:t>
            </a:r>
          </a:p>
          <a:p>
            <a:pPr>
              <a:buNone/>
            </a:pPr>
            <a:r>
              <a:rPr lang="en-US" b="1" dirty="0" err="1" smtClean="0"/>
              <a:t>i</a:t>
            </a:r>
            <a:r>
              <a:rPr lang="en-US" b="1" dirty="0" smtClean="0"/>
              <a:t>, </a:t>
            </a:r>
            <a:r>
              <a:rPr lang="en-US" b="1" dirty="0" err="1" smtClean="0"/>
              <a:t>j,k</a:t>
            </a:r>
            <a:r>
              <a:rPr lang="en-US" b="1" dirty="0" smtClean="0"/>
              <a:t>: integer;</a:t>
            </a:r>
          </a:p>
          <a:p>
            <a:pPr>
              <a:buNone/>
            </a:pPr>
            <a:r>
              <a:rPr lang="en-US" b="1" dirty="0" smtClean="0"/>
              <a:t>c: array[0..9] of string;</a:t>
            </a:r>
          </a:p>
          <a:p>
            <a:pPr>
              <a:buNone/>
            </a:pPr>
            <a:r>
              <a:rPr lang="en-US" b="1" dirty="0" smtClean="0"/>
              <a:t>f1: </a:t>
            </a:r>
            <a:r>
              <a:rPr lang="en-US" b="1" dirty="0" err="1" smtClean="0"/>
              <a:t>textfile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f2:  </a:t>
            </a:r>
            <a:r>
              <a:rPr lang="en-US" b="1" dirty="0" err="1" smtClean="0"/>
              <a:t>textfile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implementation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72132" y="500042"/>
            <a:ext cx="3143272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Алфавит 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643702" y="1071546"/>
            <a:ext cx="1669816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Список </a:t>
            </a:r>
          </a:p>
          <a:p>
            <a:r>
              <a:rPr lang="ru-RU" sz="2400" b="1" dirty="0" smtClean="0"/>
              <a:t>терминов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14942" y="2928934"/>
            <a:ext cx="3643338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Отсортированный список терминов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29124" y="3857628"/>
            <a:ext cx="4429156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Файл, в котором хранится алфавит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14810" y="4786322"/>
            <a:ext cx="4572032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Файл, в котором хранится список терминов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00628" y="2000240"/>
            <a:ext cx="3714776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Счётчики элементов массивов</a:t>
            </a:r>
            <a:endParaRPr lang="ru-RU" sz="2400" b="1" dirty="0"/>
          </a:p>
        </p:txBody>
      </p:sp>
      <p:cxnSp>
        <p:nvCxnSpPr>
          <p:cNvPr id="11" name="Прямая со стрелкой 10"/>
          <p:cNvCxnSpPr>
            <a:stCxn id="4" idx="1"/>
          </p:cNvCxnSpPr>
          <p:nvPr/>
        </p:nvCxnSpPr>
        <p:spPr>
          <a:xfrm rot="10800000" flipV="1">
            <a:off x="4572000" y="730874"/>
            <a:ext cx="1000132" cy="84073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1"/>
          </p:cNvCxnSpPr>
          <p:nvPr/>
        </p:nvCxnSpPr>
        <p:spPr>
          <a:xfrm rot="10800000" flipV="1">
            <a:off x="4572000" y="1487044"/>
            <a:ext cx="2071702" cy="72750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3143240" y="2714620"/>
            <a:ext cx="1857388" cy="21431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1"/>
          </p:cNvCxnSpPr>
          <p:nvPr/>
        </p:nvCxnSpPr>
        <p:spPr>
          <a:xfrm rot="10800000" flipV="1">
            <a:off x="4643438" y="3344432"/>
            <a:ext cx="571504" cy="8456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1"/>
          </p:cNvCxnSpPr>
          <p:nvPr/>
        </p:nvCxnSpPr>
        <p:spPr>
          <a:xfrm rot="10800000">
            <a:off x="2571736" y="4143381"/>
            <a:ext cx="1857388" cy="12974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8" idx="1"/>
          </p:cNvCxnSpPr>
          <p:nvPr/>
        </p:nvCxnSpPr>
        <p:spPr>
          <a:xfrm rot="10800000">
            <a:off x="2714612" y="4714885"/>
            <a:ext cx="1500198" cy="48693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Программный код для кнопки «Считать алфавит»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600" b="1" dirty="0" smtClean="0"/>
              <a:t>procedure TForm1.Button1Click(Sender: </a:t>
            </a:r>
            <a:r>
              <a:rPr lang="en-US" sz="3600" b="1" dirty="0" err="1" smtClean="0"/>
              <a:t>TObject</a:t>
            </a:r>
            <a:r>
              <a:rPr lang="en-US" sz="3600" b="1" dirty="0" smtClean="0"/>
              <a:t>);</a:t>
            </a:r>
          </a:p>
          <a:p>
            <a:pPr>
              <a:buNone/>
            </a:pPr>
            <a:r>
              <a:rPr lang="en-US" sz="3600" b="1" dirty="0" smtClean="0"/>
              <a:t>begin</a:t>
            </a:r>
          </a:p>
          <a:p>
            <a:pPr>
              <a:buNone/>
            </a:pPr>
            <a:r>
              <a:rPr lang="en-US" sz="3600" b="1" dirty="0" smtClean="0"/>
              <a:t>label1.caption:='';</a:t>
            </a:r>
          </a:p>
          <a:p>
            <a:pPr>
              <a:buNone/>
            </a:pPr>
            <a:r>
              <a:rPr lang="en-US" sz="3600" b="1" dirty="0" err="1" smtClean="0"/>
              <a:t>assignfile</a:t>
            </a:r>
            <a:r>
              <a:rPr lang="en-US" sz="3600" b="1" dirty="0" smtClean="0"/>
              <a:t>(f1, 'f1.txt');</a:t>
            </a:r>
          </a:p>
          <a:p>
            <a:pPr>
              <a:buNone/>
            </a:pPr>
            <a:r>
              <a:rPr lang="en-US" sz="3600" b="1" dirty="0" smtClean="0"/>
              <a:t>reset(f1);</a:t>
            </a:r>
          </a:p>
          <a:p>
            <a:pPr>
              <a:buNone/>
            </a:pPr>
            <a:r>
              <a:rPr lang="en-US" sz="3600" b="1" dirty="0" smtClean="0"/>
              <a:t>for 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:=0 to 32 do</a:t>
            </a:r>
          </a:p>
          <a:p>
            <a:pPr>
              <a:buNone/>
            </a:pPr>
            <a:r>
              <a:rPr lang="en-US" sz="3600" b="1" dirty="0" smtClean="0"/>
              <a:t>begin</a:t>
            </a:r>
          </a:p>
          <a:p>
            <a:pPr>
              <a:buNone/>
            </a:pPr>
            <a:r>
              <a:rPr lang="en-US" sz="3600" b="1" dirty="0" smtClean="0"/>
              <a:t>  </a:t>
            </a:r>
            <a:r>
              <a:rPr lang="en-US" sz="3600" b="1" dirty="0" err="1" smtClean="0"/>
              <a:t>readln</a:t>
            </a:r>
            <a:r>
              <a:rPr lang="en-US" sz="3600" b="1" dirty="0" smtClean="0"/>
              <a:t>(f1,a[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]);</a:t>
            </a:r>
          </a:p>
          <a:p>
            <a:pPr>
              <a:buNone/>
            </a:pPr>
            <a:r>
              <a:rPr lang="en-US" sz="3600" b="1" dirty="0" smtClean="0"/>
              <a:t>  label1.caption:=label1.caption+a[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];</a:t>
            </a:r>
          </a:p>
          <a:p>
            <a:pPr>
              <a:buNone/>
            </a:pPr>
            <a:r>
              <a:rPr lang="en-US" sz="3600" b="1" dirty="0" smtClean="0"/>
              <a:t>end;</a:t>
            </a:r>
          </a:p>
          <a:p>
            <a:pPr>
              <a:buNone/>
            </a:pPr>
            <a:r>
              <a:rPr lang="en-US" sz="3600" b="1" dirty="0" smtClean="0"/>
              <a:t>end;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Программный код для кнопки </a:t>
            </a:r>
            <a:br>
              <a:rPr lang="ru-RU" b="1" dirty="0" smtClean="0"/>
            </a:br>
            <a:r>
              <a:rPr lang="ru-RU" b="1" dirty="0" smtClean="0"/>
              <a:t>«Считать термины»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/>
              <a:t>procedure TForm1.Button2Click(Sender: </a:t>
            </a:r>
            <a:r>
              <a:rPr lang="en-US" sz="2400" b="1" dirty="0" err="1" smtClean="0"/>
              <a:t>TObject</a:t>
            </a:r>
            <a:r>
              <a:rPr lang="en-US" sz="2400" b="1" dirty="0" smtClean="0"/>
              <a:t>);</a:t>
            </a:r>
          </a:p>
          <a:p>
            <a:pPr>
              <a:buNone/>
            </a:pPr>
            <a:r>
              <a:rPr lang="en-US" sz="2400" b="1" dirty="0" smtClean="0"/>
              <a:t>begin</a:t>
            </a:r>
          </a:p>
          <a:p>
            <a:pPr>
              <a:buNone/>
            </a:pPr>
            <a:r>
              <a:rPr lang="en-US" sz="2400" b="1" dirty="0" smtClean="0"/>
              <a:t>listbox1.items.Clear();</a:t>
            </a:r>
          </a:p>
          <a:p>
            <a:pPr>
              <a:buNone/>
            </a:pPr>
            <a:r>
              <a:rPr lang="en-US" sz="2400" b="1" dirty="0" err="1" smtClean="0"/>
              <a:t>assignfile</a:t>
            </a:r>
            <a:r>
              <a:rPr lang="en-US" sz="2400" b="1" dirty="0" smtClean="0"/>
              <a:t>(f2, 'f2.txt');</a:t>
            </a:r>
          </a:p>
          <a:p>
            <a:pPr>
              <a:buNone/>
            </a:pPr>
            <a:r>
              <a:rPr lang="en-US" sz="2400" b="1" dirty="0" smtClean="0"/>
              <a:t>reset(f2);</a:t>
            </a:r>
          </a:p>
          <a:p>
            <a:pPr>
              <a:buNone/>
            </a:pPr>
            <a:r>
              <a:rPr lang="en-US" sz="2400" b="1" dirty="0" smtClean="0"/>
              <a:t>for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:=0 to 9 do</a:t>
            </a:r>
          </a:p>
          <a:p>
            <a:pPr>
              <a:buNone/>
            </a:pPr>
            <a:r>
              <a:rPr lang="en-US" sz="2400" b="1" dirty="0" smtClean="0"/>
              <a:t>begin</a:t>
            </a:r>
          </a:p>
          <a:p>
            <a:pPr>
              <a:buNone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readln</a:t>
            </a:r>
            <a:r>
              <a:rPr lang="en-US" sz="2400" b="1" dirty="0" smtClean="0"/>
              <a:t>(f2,b[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]);</a:t>
            </a:r>
          </a:p>
          <a:p>
            <a:pPr>
              <a:buNone/>
            </a:pPr>
            <a:r>
              <a:rPr lang="en-US" sz="2400" b="1" dirty="0" smtClean="0"/>
              <a:t>  listbox1.items.add(b[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]);</a:t>
            </a:r>
          </a:p>
          <a:p>
            <a:pPr>
              <a:buNone/>
            </a:pPr>
            <a:r>
              <a:rPr lang="en-US" sz="2400" b="1" dirty="0" smtClean="0"/>
              <a:t>end;</a:t>
            </a:r>
          </a:p>
          <a:p>
            <a:pPr>
              <a:buNone/>
            </a:pPr>
            <a:r>
              <a:rPr lang="en-US" sz="2400" b="1" dirty="0" smtClean="0"/>
              <a:t>end;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</p:spPr>
        <p:txBody>
          <a:bodyPr/>
          <a:lstStyle/>
          <a:p>
            <a:r>
              <a:rPr lang="ru-RU" b="1" dirty="0" smtClean="0"/>
              <a:t>Программный код для кнопки</a:t>
            </a:r>
            <a:br>
              <a:rPr lang="ru-RU" b="1" dirty="0" smtClean="0"/>
            </a:br>
            <a:r>
              <a:rPr lang="ru-RU" b="1" dirty="0" smtClean="0"/>
              <a:t>«Сортировать»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procedure TForm1.Button3Click(Sender: </a:t>
            </a:r>
            <a:r>
              <a:rPr lang="en-US" sz="2000" b="1" dirty="0" err="1" smtClean="0"/>
              <a:t>TObject</a:t>
            </a:r>
            <a:r>
              <a:rPr lang="en-US" sz="2000" b="1" dirty="0" smtClean="0"/>
              <a:t>);</a:t>
            </a:r>
          </a:p>
          <a:p>
            <a:pPr>
              <a:buNone/>
            </a:pPr>
            <a:r>
              <a:rPr lang="en-US" sz="2000" b="1" dirty="0" smtClean="0"/>
              <a:t>begin</a:t>
            </a:r>
          </a:p>
          <a:p>
            <a:pPr>
              <a:buNone/>
            </a:pPr>
            <a:r>
              <a:rPr lang="en-US" sz="2000" b="1" dirty="0" smtClean="0"/>
              <a:t>j:=0;</a:t>
            </a:r>
          </a:p>
          <a:p>
            <a:pPr>
              <a:buNone/>
            </a:pPr>
            <a:r>
              <a:rPr lang="en-US" sz="2000" b="1" dirty="0" smtClean="0"/>
              <a:t>for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:=0 to 32 do</a:t>
            </a:r>
          </a:p>
          <a:p>
            <a:pPr>
              <a:buNone/>
            </a:pPr>
            <a:r>
              <a:rPr lang="en-US" sz="2000" b="1" dirty="0" smtClean="0"/>
              <a:t> begin</a:t>
            </a:r>
          </a:p>
          <a:p>
            <a:pPr>
              <a:buNone/>
            </a:pPr>
            <a:r>
              <a:rPr lang="en-US" sz="2000" b="1" dirty="0" smtClean="0"/>
              <a:t>for K:=0 to 9 do</a:t>
            </a:r>
          </a:p>
          <a:p>
            <a:pPr>
              <a:buNone/>
            </a:pPr>
            <a:r>
              <a:rPr lang="en-US" sz="2000" b="1" dirty="0" smtClean="0"/>
              <a:t>if a[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]=copy(b[k],1,1) then</a:t>
            </a:r>
          </a:p>
          <a:p>
            <a:pPr>
              <a:buNone/>
            </a:pPr>
            <a:r>
              <a:rPr lang="en-US" sz="2000" b="1" dirty="0" smtClean="0"/>
              <a:t>begin</a:t>
            </a:r>
          </a:p>
          <a:p>
            <a:pPr>
              <a:buNone/>
            </a:pPr>
            <a:r>
              <a:rPr lang="en-US" sz="2000" b="1" dirty="0" smtClean="0"/>
              <a:t>     c[j]:= b[k];</a:t>
            </a:r>
          </a:p>
          <a:p>
            <a:pPr>
              <a:buNone/>
            </a:pPr>
            <a:r>
              <a:rPr lang="en-US" sz="2000" b="1" dirty="0" smtClean="0"/>
              <a:t>     j:=j+1;</a:t>
            </a:r>
          </a:p>
          <a:p>
            <a:pPr>
              <a:buNone/>
            </a:pPr>
            <a:r>
              <a:rPr lang="en-US" sz="2000" b="1" dirty="0" smtClean="0"/>
              <a:t>end;</a:t>
            </a:r>
          </a:p>
          <a:p>
            <a:pPr>
              <a:buNone/>
            </a:pPr>
            <a:r>
              <a:rPr lang="en-US" sz="2000" b="1" dirty="0" smtClean="0"/>
              <a:t>end;</a:t>
            </a:r>
          </a:p>
          <a:p>
            <a:pPr>
              <a:buNone/>
            </a:pPr>
            <a:r>
              <a:rPr lang="en-US" sz="2000" b="1" dirty="0" smtClean="0"/>
              <a:t>end;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b="1" dirty="0" smtClean="0"/>
              <a:t>Программный код для кнопки</a:t>
            </a:r>
            <a:br>
              <a:rPr lang="ru-RU" b="1" dirty="0" smtClean="0"/>
            </a:br>
            <a:r>
              <a:rPr lang="ru-RU" b="1" dirty="0" smtClean="0"/>
              <a:t>«Показать термины»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procedure TForm1.Button4Click(Sender: </a:t>
            </a:r>
            <a:r>
              <a:rPr lang="en-US" b="1" dirty="0" err="1" smtClean="0"/>
              <a:t>TObject</a:t>
            </a:r>
            <a:r>
              <a:rPr lang="en-US" b="1" dirty="0" smtClean="0"/>
              <a:t>);</a:t>
            </a:r>
          </a:p>
          <a:p>
            <a:pPr>
              <a:buNone/>
            </a:pPr>
            <a:r>
              <a:rPr lang="en-US" b="1" dirty="0" smtClean="0"/>
              <a:t>begin</a:t>
            </a:r>
          </a:p>
          <a:p>
            <a:pPr>
              <a:buNone/>
            </a:pPr>
            <a:r>
              <a:rPr lang="en-US" b="1" dirty="0" smtClean="0"/>
              <a:t>listbox2.Items.clear();</a:t>
            </a:r>
          </a:p>
          <a:p>
            <a:pPr>
              <a:buNone/>
            </a:pPr>
            <a:r>
              <a:rPr lang="en-US" b="1" dirty="0" smtClean="0"/>
              <a:t>for </a:t>
            </a:r>
            <a:r>
              <a:rPr lang="en-US" b="1" dirty="0" err="1" smtClean="0"/>
              <a:t>i</a:t>
            </a:r>
            <a:r>
              <a:rPr lang="en-US" b="1" dirty="0" smtClean="0"/>
              <a:t>:=0 to 9 do</a:t>
            </a:r>
          </a:p>
          <a:p>
            <a:pPr>
              <a:buNone/>
            </a:pPr>
            <a:r>
              <a:rPr lang="en-US" b="1" dirty="0" smtClean="0"/>
              <a:t>  listbox2.Items.Add(c[</a:t>
            </a:r>
            <a:r>
              <a:rPr lang="en-US" b="1" dirty="0" err="1" smtClean="0"/>
              <a:t>i</a:t>
            </a:r>
            <a:r>
              <a:rPr lang="en-US" b="1" dirty="0" smtClean="0"/>
              <a:t>]);</a:t>
            </a:r>
          </a:p>
          <a:p>
            <a:pPr>
              <a:buNone/>
            </a:pPr>
            <a:r>
              <a:rPr lang="en-US" b="1" dirty="0" smtClean="0"/>
              <a:t>end;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</Template>
  <TotalTime>64</TotalTime>
  <Words>298</Words>
  <Application>Microsoft Office PowerPoint</Application>
  <PresentationFormat>Экран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Diseño predeterminado</vt:lpstr>
      <vt:lpstr>Сортировка строкового массива  на Delphi</vt:lpstr>
      <vt:lpstr>Результат данной программы</vt:lpstr>
      <vt:lpstr>Элементы на форме</vt:lpstr>
      <vt:lpstr>Описание переменных</vt:lpstr>
      <vt:lpstr>Слайд 5</vt:lpstr>
      <vt:lpstr>Программный код для кнопки «Считать алфавит»</vt:lpstr>
      <vt:lpstr>Программный код для кнопки  «Считать термины»</vt:lpstr>
      <vt:lpstr>Программный код для кнопки «Сортировать»</vt:lpstr>
      <vt:lpstr>Программный код для кнопки «Показать термины»</vt:lpstr>
      <vt:lpstr>Самостоятельная работа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Сортировка строкового массива  на Delphi</dc:title>
  <dc:creator>Admin</dc:creator>
  <cp:lastModifiedBy>Admin</cp:lastModifiedBy>
  <cp:revision>16</cp:revision>
  <dcterms:created xsi:type="dcterms:W3CDTF">2014-05-03T09:46:43Z</dcterms:created>
  <dcterms:modified xsi:type="dcterms:W3CDTF">2014-05-03T10:50:58Z</dcterms:modified>
</cp:coreProperties>
</file>