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56" r:id="rId2"/>
    <p:sldId id="323" r:id="rId3"/>
    <p:sldId id="335" r:id="rId4"/>
    <p:sldId id="257" r:id="rId5"/>
    <p:sldId id="332" r:id="rId6"/>
    <p:sldId id="318" r:id="rId7"/>
    <p:sldId id="317" r:id="rId8"/>
    <p:sldId id="288" r:id="rId9"/>
    <p:sldId id="319" r:id="rId10"/>
    <p:sldId id="344" r:id="rId11"/>
    <p:sldId id="320" r:id="rId12"/>
    <p:sldId id="339" r:id="rId13"/>
    <p:sldId id="340" r:id="rId14"/>
    <p:sldId id="348" r:id="rId15"/>
    <p:sldId id="341" r:id="rId16"/>
    <p:sldId id="325" r:id="rId17"/>
    <p:sldId id="342" r:id="rId18"/>
    <p:sldId id="336" r:id="rId19"/>
    <p:sldId id="329" r:id="rId20"/>
    <p:sldId id="326" r:id="rId21"/>
    <p:sldId id="334" r:id="rId22"/>
    <p:sldId id="330" r:id="rId23"/>
    <p:sldId id="327" r:id="rId24"/>
    <p:sldId id="346" r:id="rId25"/>
    <p:sldId id="338" r:id="rId26"/>
    <p:sldId id="347" r:id="rId27"/>
    <p:sldId id="331" r:id="rId28"/>
    <p:sldId id="328" r:id="rId29"/>
    <p:sldId id="343" r:id="rId30"/>
    <p:sldId id="333" r:id="rId31"/>
    <p:sldId id="337" r:id="rId32"/>
    <p:sldId id="345" r:id="rId33"/>
    <p:sldId id="349" r:id="rId34"/>
    <p:sldId id="350" r:id="rId35"/>
    <p:sldId id="324"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88114" autoAdjust="0"/>
  </p:normalViewPr>
  <p:slideViewPr>
    <p:cSldViewPr>
      <p:cViewPr varScale="1">
        <p:scale>
          <a:sx n="90" d="100"/>
          <a:sy n="90" d="100"/>
        </p:scale>
        <p:origin x="-56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09638B-A1FC-473E-A159-B6B1D5D57DA8}" type="datetimeFigureOut">
              <a:rPr lang="ru-RU" smtClean="0"/>
              <a:pPr/>
              <a:t>15.09.2013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AAAE3B-3159-4AAE-9A04-4F96C12385E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7410" name="Rectangle 2"/>
          <p:cNvSpPr>
            <a:spLocks noGrp="1" noChangeArrowheads="1"/>
          </p:cNvSpPr>
          <p:nvPr>
            <p:ph type="ctrTitle" sz="quarter"/>
          </p:nvPr>
        </p:nvSpPr>
        <p:spPr>
          <a:xfrm>
            <a:off x="2738438" y="1381125"/>
            <a:ext cx="6253162" cy="2333625"/>
          </a:xfrm>
        </p:spPr>
        <p:txBody>
          <a:bodyPr/>
          <a:lstStyle>
            <a:lvl1pPr>
              <a:defRPr/>
            </a:lvl1pPr>
          </a:lstStyle>
          <a:p>
            <a:r>
              <a:rPr lang="ru-RU" smtClean="0"/>
              <a:t>Образец заголовка</a:t>
            </a:r>
            <a:endParaRPr lang="ru-RU"/>
          </a:p>
        </p:txBody>
      </p:sp>
      <p:sp>
        <p:nvSpPr>
          <p:cNvPr id="17411" name="Rectangle 3"/>
          <p:cNvSpPr>
            <a:spLocks noGrp="1" noChangeArrowheads="1"/>
          </p:cNvSpPr>
          <p:nvPr>
            <p:ph type="subTitle" sz="quarter" idx="1"/>
          </p:nvPr>
        </p:nvSpPr>
        <p:spPr>
          <a:xfrm>
            <a:off x="2741613" y="4124325"/>
            <a:ext cx="6249987" cy="1285875"/>
          </a:xfrm>
        </p:spPr>
        <p:txBody>
          <a:bodyPr/>
          <a:lstStyle>
            <a:lvl1pPr marL="0" indent="0">
              <a:buFont typeface="Wingdings" pitchFamily="2" charset="2"/>
              <a:buNone/>
              <a:defRPr/>
            </a:lvl1pPr>
          </a:lstStyle>
          <a:p>
            <a:r>
              <a:rPr lang="ru-RU" smtClean="0"/>
              <a:t>Образец подзаголовка</a:t>
            </a:r>
            <a:endParaRPr lang="ru-RU"/>
          </a:p>
        </p:txBody>
      </p:sp>
      <p:sp>
        <p:nvSpPr>
          <p:cNvPr id="17412" name="Rectangle 4"/>
          <p:cNvSpPr>
            <a:spLocks noGrp="1" noChangeArrowheads="1"/>
          </p:cNvSpPr>
          <p:nvPr>
            <p:ph type="dt" sz="quarter" idx="2"/>
          </p:nvPr>
        </p:nvSpPr>
        <p:spPr>
          <a:xfrm>
            <a:off x="2743200" y="5410200"/>
            <a:ext cx="6248400" cy="457200"/>
          </a:xfrm>
        </p:spPr>
        <p:txBody>
          <a:bodyPr wrap="none"/>
          <a:lstStyle>
            <a:lvl1pPr>
              <a:defRPr sz="3200" b="1">
                <a:latin typeface="+mn-lt"/>
              </a:defRPr>
            </a:lvl1pPr>
          </a:lstStyle>
          <a:p>
            <a:fld id="{A320FF2E-DA27-402C-84BD-794454F598DF}" type="datetimeFigureOut">
              <a:rPr lang="ru-RU" smtClean="0"/>
              <a:pPr/>
              <a:t>15.09.2013</a:t>
            </a:fld>
            <a:endParaRPr lang="ru-RU"/>
          </a:p>
        </p:txBody>
      </p:sp>
      <p:grpSp>
        <p:nvGrpSpPr>
          <p:cNvPr id="2" name="Group 5"/>
          <p:cNvGrpSpPr>
            <a:grpSpLocks/>
          </p:cNvGrpSpPr>
          <p:nvPr/>
        </p:nvGrpSpPr>
        <p:grpSpPr bwMode="auto">
          <a:xfrm>
            <a:off x="0" y="0"/>
            <a:ext cx="1557338" cy="6878638"/>
            <a:chOff x="0" y="-6"/>
            <a:chExt cx="981" cy="4333"/>
          </a:xfrm>
        </p:grpSpPr>
        <p:sp>
          <p:nvSpPr>
            <p:cNvPr id="17414" name="Rectangle 6"/>
            <p:cNvSpPr>
              <a:spLocks noChangeArrowheads="1"/>
            </p:cNvSpPr>
            <p:nvPr/>
          </p:nvSpPr>
          <p:spPr bwMode="auto">
            <a:xfrm>
              <a:off x="453" y="2151"/>
              <a:ext cx="114"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endParaRPr lang="ru-RU"/>
            </a:p>
          </p:txBody>
        </p:sp>
        <p:sp>
          <p:nvSpPr>
            <p:cNvPr id="17415" name="Rectangle 7"/>
            <p:cNvSpPr>
              <a:spLocks noChangeArrowheads="1"/>
            </p:cNvSpPr>
            <p:nvPr/>
          </p:nvSpPr>
          <p:spPr bwMode="auto">
            <a:xfrm>
              <a:off x="0" y="2151"/>
              <a:ext cx="221"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lIns="92075" tIns="46038" rIns="92075" bIns="46038" anchor="ctr"/>
            <a:lstStyle/>
            <a:p>
              <a:pPr>
                <a:spcBef>
                  <a:spcPct val="50000"/>
                </a:spcBef>
              </a:pPr>
              <a:endParaRPr kumimoji="1" lang="ru-RU" sz="2400"/>
            </a:p>
          </p:txBody>
        </p:sp>
        <p:sp>
          <p:nvSpPr>
            <p:cNvPr id="17416" name="Rectangle 8"/>
            <p:cNvSpPr>
              <a:spLocks noChangeArrowheads="1"/>
            </p:cNvSpPr>
            <p:nvPr/>
          </p:nvSpPr>
          <p:spPr bwMode="auto">
            <a:xfrm>
              <a:off x="222" y="2151"/>
              <a:ext cx="231"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endParaRPr lang="ru-RU"/>
            </a:p>
          </p:txBody>
        </p:sp>
        <p:sp>
          <p:nvSpPr>
            <p:cNvPr id="17417" name="Rectangle 9"/>
            <p:cNvSpPr>
              <a:spLocks noChangeArrowheads="1"/>
            </p:cNvSpPr>
            <p:nvPr/>
          </p:nvSpPr>
          <p:spPr bwMode="auto">
            <a:xfrm>
              <a:off x="567" y="2160"/>
              <a:ext cx="204" cy="2161"/>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lIns="92075" tIns="46038" rIns="92075" bIns="46038" anchor="ctr"/>
            <a:lstStyle/>
            <a:p>
              <a:pPr>
                <a:spcBef>
                  <a:spcPct val="50000"/>
                </a:spcBef>
              </a:pPr>
              <a:endParaRPr kumimoji="1" lang="ru-RU" sz="2400"/>
            </a:p>
          </p:txBody>
        </p:sp>
        <p:sp>
          <p:nvSpPr>
            <p:cNvPr id="17418" name="Freeform 10"/>
            <p:cNvSpPr>
              <a:spLocks/>
            </p:cNvSpPr>
            <p:nvPr/>
          </p:nvSpPr>
          <p:spPr bwMode="auto">
            <a:xfrm>
              <a:off x="222" y="2636"/>
              <a:ext cx="344" cy="647"/>
            </a:xfrm>
            <a:custGeom>
              <a:avLst/>
              <a:gdLst/>
              <a:ahLst/>
              <a:cxnLst>
                <a:cxn ang="0">
                  <a:pos x="343" y="52"/>
                </a:cxn>
                <a:cxn ang="0">
                  <a:pos x="343" y="194"/>
                </a:cxn>
                <a:cxn ang="0">
                  <a:pos x="335" y="188"/>
                </a:cxn>
                <a:cxn ang="0">
                  <a:pos x="315" y="188"/>
                </a:cxn>
                <a:cxn ang="0">
                  <a:pos x="300" y="194"/>
                </a:cxn>
                <a:cxn ang="0">
                  <a:pos x="284" y="209"/>
                </a:cxn>
                <a:cxn ang="0">
                  <a:pos x="242" y="261"/>
                </a:cxn>
                <a:cxn ang="0">
                  <a:pos x="146" y="366"/>
                </a:cxn>
                <a:cxn ang="0">
                  <a:pos x="50" y="475"/>
                </a:cxn>
                <a:cxn ang="0">
                  <a:pos x="30" y="505"/>
                </a:cxn>
                <a:cxn ang="0">
                  <a:pos x="17" y="535"/>
                </a:cxn>
                <a:cxn ang="0">
                  <a:pos x="10" y="582"/>
                </a:cxn>
                <a:cxn ang="0">
                  <a:pos x="0" y="646"/>
                </a:cxn>
                <a:cxn ang="0">
                  <a:pos x="0" y="365"/>
                </a:cxn>
                <a:cxn ang="0">
                  <a:pos x="5" y="392"/>
                </a:cxn>
                <a:cxn ang="0">
                  <a:pos x="10" y="404"/>
                </a:cxn>
                <a:cxn ang="0">
                  <a:pos x="20" y="410"/>
                </a:cxn>
                <a:cxn ang="0">
                  <a:pos x="30" y="413"/>
                </a:cxn>
                <a:cxn ang="0">
                  <a:pos x="45" y="413"/>
                </a:cxn>
                <a:cxn ang="0">
                  <a:pos x="60" y="407"/>
                </a:cxn>
                <a:cxn ang="0">
                  <a:pos x="257" y="190"/>
                </a:cxn>
                <a:cxn ang="0">
                  <a:pos x="297" y="138"/>
                </a:cxn>
                <a:cxn ang="0">
                  <a:pos x="312" y="111"/>
                </a:cxn>
                <a:cxn ang="0">
                  <a:pos x="325" y="84"/>
                </a:cxn>
                <a:cxn ang="0">
                  <a:pos x="335" y="39"/>
                </a:cxn>
                <a:cxn ang="0">
                  <a:pos x="343" y="0"/>
                </a:cxn>
                <a:cxn ang="0">
                  <a:pos x="343" y="117"/>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7419" name="Freeform 11"/>
            <p:cNvSpPr>
              <a:spLocks/>
            </p:cNvSpPr>
            <p:nvPr/>
          </p:nvSpPr>
          <p:spPr bwMode="auto">
            <a:xfrm>
              <a:off x="222" y="2908"/>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7420" name="Freeform 12"/>
            <p:cNvSpPr>
              <a:spLocks/>
            </p:cNvSpPr>
            <p:nvPr/>
          </p:nvSpPr>
          <p:spPr bwMode="auto">
            <a:xfrm>
              <a:off x="222" y="3165"/>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7421" name="Freeform 13"/>
            <p:cNvSpPr>
              <a:spLocks/>
            </p:cNvSpPr>
            <p:nvPr/>
          </p:nvSpPr>
          <p:spPr bwMode="auto">
            <a:xfrm>
              <a:off x="222" y="3420"/>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7422" name="Freeform 14"/>
            <p:cNvSpPr>
              <a:spLocks/>
            </p:cNvSpPr>
            <p:nvPr/>
          </p:nvSpPr>
          <p:spPr bwMode="auto">
            <a:xfrm>
              <a:off x="222" y="3677"/>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7423" name="Freeform 15"/>
            <p:cNvSpPr>
              <a:spLocks/>
            </p:cNvSpPr>
            <p:nvPr/>
          </p:nvSpPr>
          <p:spPr bwMode="auto">
            <a:xfrm>
              <a:off x="301" y="3932"/>
              <a:ext cx="265" cy="392"/>
            </a:xfrm>
            <a:custGeom>
              <a:avLst/>
              <a:gdLst/>
              <a:ahLst/>
              <a:cxnLst>
                <a:cxn ang="0">
                  <a:pos x="264" y="52"/>
                </a:cxn>
                <a:cxn ang="0">
                  <a:pos x="264" y="194"/>
                </a:cxn>
                <a:cxn ang="0">
                  <a:pos x="256" y="188"/>
                </a:cxn>
                <a:cxn ang="0">
                  <a:pos x="236" y="188"/>
                </a:cxn>
                <a:cxn ang="0">
                  <a:pos x="221" y="194"/>
                </a:cxn>
                <a:cxn ang="0">
                  <a:pos x="205" y="209"/>
                </a:cxn>
                <a:cxn ang="0">
                  <a:pos x="162" y="261"/>
                </a:cxn>
                <a:cxn ang="0">
                  <a:pos x="66" y="366"/>
                </a:cxn>
                <a:cxn ang="0">
                  <a:pos x="45" y="391"/>
                </a:cxn>
                <a:cxn ang="0">
                  <a:pos x="0" y="391"/>
                </a:cxn>
                <a:cxn ang="0">
                  <a:pos x="178" y="190"/>
                </a:cxn>
                <a:cxn ang="0">
                  <a:pos x="218" y="138"/>
                </a:cxn>
                <a:cxn ang="0">
                  <a:pos x="233" y="111"/>
                </a:cxn>
                <a:cxn ang="0">
                  <a:pos x="246" y="84"/>
                </a:cxn>
                <a:cxn ang="0">
                  <a:pos x="256" y="39"/>
                </a:cxn>
                <a:cxn ang="0">
                  <a:pos x="264" y="0"/>
                </a:cxn>
                <a:cxn ang="0">
                  <a:pos x="264" y="117"/>
                </a:cxn>
              </a:cxnLst>
              <a:rect l="0" t="0" r="r" b="b"/>
              <a:pathLst>
                <a:path w="265" h="392">
                  <a:moveTo>
                    <a:pt x="264" y="52"/>
                  </a:moveTo>
                  <a:lnTo>
                    <a:pt x="264" y="194"/>
                  </a:lnTo>
                  <a:lnTo>
                    <a:pt x="256" y="188"/>
                  </a:lnTo>
                  <a:lnTo>
                    <a:pt x="236" y="188"/>
                  </a:lnTo>
                  <a:lnTo>
                    <a:pt x="221" y="194"/>
                  </a:lnTo>
                  <a:lnTo>
                    <a:pt x="205" y="209"/>
                  </a:lnTo>
                  <a:lnTo>
                    <a:pt x="162" y="261"/>
                  </a:lnTo>
                  <a:lnTo>
                    <a:pt x="66" y="366"/>
                  </a:lnTo>
                  <a:lnTo>
                    <a:pt x="45" y="391"/>
                  </a:lnTo>
                  <a:lnTo>
                    <a:pt x="0" y="391"/>
                  </a:lnTo>
                  <a:lnTo>
                    <a:pt x="178" y="190"/>
                  </a:lnTo>
                  <a:lnTo>
                    <a:pt x="218" y="138"/>
                  </a:lnTo>
                  <a:lnTo>
                    <a:pt x="233" y="111"/>
                  </a:lnTo>
                  <a:lnTo>
                    <a:pt x="246" y="84"/>
                  </a:lnTo>
                  <a:lnTo>
                    <a:pt x="256" y="39"/>
                  </a:lnTo>
                  <a:lnTo>
                    <a:pt x="264" y="0"/>
                  </a:lnTo>
                  <a:lnTo>
                    <a:pt x="264"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7424" name="Freeform 16"/>
            <p:cNvSpPr>
              <a:spLocks/>
            </p:cNvSpPr>
            <p:nvPr/>
          </p:nvSpPr>
          <p:spPr bwMode="auto">
            <a:xfrm>
              <a:off x="222" y="2366"/>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7425" name="Freeform 17"/>
            <p:cNvSpPr>
              <a:spLocks/>
            </p:cNvSpPr>
            <p:nvPr/>
          </p:nvSpPr>
          <p:spPr bwMode="auto">
            <a:xfrm>
              <a:off x="222" y="2151"/>
              <a:ext cx="346" cy="575"/>
            </a:xfrm>
            <a:custGeom>
              <a:avLst/>
              <a:gdLst/>
              <a:ahLst/>
              <a:cxnLst>
                <a:cxn ang="0">
                  <a:pos x="345" y="0"/>
                </a:cxn>
                <a:cxn ang="0">
                  <a:pos x="343" y="122"/>
                </a:cxn>
                <a:cxn ang="0">
                  <a:pos x="336" y="116"/>
                </a:cxn>
                <a:cxn ang="0">
                  <a:pos x="315" y="116"/>
                </a:cxn>
                <a:cxn ang="0">
                  <a:pos x="300" y="122"/>
                </a:cxn>
                <a:cxn ang="0">
                  <a:pos x="285" y="137"/>
                </a:cxn>
                <a:cxn ang="0">
                  <a:pos x="242" y="188"/>
                </a:cxn>
                <a:cxn ang="0">
                  <a:pos x="146" y="294"/>
                </a:cxn>
                <a:cxn ang="0">
                  <a:pos x="50" y="403"/>
                </a:cxn>
                <a:cxn ang="0">
                  <a:pos x="30" y="433"/>
                </a:cxn>
                <a:cxn ang="0">
                  <a:pos x="17" y="463"/>
                </a:cxn>
                <a:cxn ang="0">
                  <a:pos x="10" y="510"/>
                </a:cxn>
                <a:cxn ang="0">
                  <a:pos x="0" y="574"/>
                </a:cxn>
                <a:cxn ang="0">
                  <a:pos x="0" y="293"/>
                </a:cxn>
                <a:cxn ang="0">
                  <a:pos x="5" y="320"/>
                </a:cxn>
                <a:cxn ang="0">
                  <a:pos x="10" y="332"/>
                </a:cxn>
                <a:cxn ang="0">
                  <a:pos x="20" y="338"/>
                </a:cxn>
                <a:cxn ang="0">
                  <a:pos x="30" y="341"/>
                </a:cxn>
                <a:cxn ang="0">
                  <a:pos x="45" y="341"/>
                </a:cxn>
                <a:cxn ang="0">
                  <a:pos x="60" y="335"/>
                </a:cxn>
                <a:cxn ang="0">
                  <a:pos x="257" y="117"/>
                </a:cxn>
                <a:cxn ang="0">
                  <a:pos x="298" y="66"/>
                </a:cxn>
                <a:cxn ang="0">
                  <a:pos x="313" y="39"/>
                </a:cxn>
                <a:cxn ang="0">
                  <a:pos x="326" y="12"/>
                </a:cxn>
                <a:cxn ang="0">
                  <a:pos x="329" y="0"/>
                </a:cxn>
                <a:cxn ang="0">
                  <a:pos x="345" y="3"/>
                </a:cxn>
                <a:cxn ang="0">
                  <a:pos x="343" y="45"/>
                </a:cxn>
              </a:cxnLst>
              <a:rect l="0" t="0" r="r" b="b"/>
              <a:pathLst>
                <a:path w="346" h="575">
                  <a:moveTo>
                    <a:pt x="345" y="0"/>
                  </a:moveTo>
                  <a:lnTo>
                    <a:pt x="343" y="122"/>
                  </a:lnTo>
                  <a:lnTo>
                    <a:pt x="336" y="116"/>
                  </a:lnTo>
                  <a:lnTo>
                    <a:pt x="315" y="116"/>
                  </a:lnTo>
                  <a:lnTo>
                    <a:pt x="300" y="122"/>
                  </a:lnTo>
                  <a:lnTo>
                    <a:pt x="285" y="137"/>
                  </a:lnTo>
                  <a:lnTo>
                    <a:pt x="242" y="188"/>
                  </a:lnTo>
                  <a:lnTo>
                    <a:pt x="146" y="294"/>
                  </a:lnTo>
                  <a:lnTo>
                    <a:pt x="50" y="403"/>
                  </a:lnTo>
                  <a:lnTo>
                    <a:pt x="30" y="433"/>
                  </a:lnTo>
                  <a:lnTo>
                    <a:pt x="17" y="463"/>
                  </a:lnTo>
                  <a:lnTo>
                    <a:pt x="10" y="510"/>
                  </a:lnTo>
                  <a:lnTo>
                    <a:pt x="0" y="574"/>
                  </a:lnTo>
                  <a:lnTo>
                    <a:pt x="0" y="293"/>
                  </a:lnTo>
                  <a:lnTo>
                    <a:pt x="5" y="320"/>
                  </a:lnTo>
                  <a:lnTo>
                    <a:pt x="10" y="332"/>
                  </a:lnTo>
                  <a:lnTo>
                    <a:pt x="20" y="338"/>
                  </a:lnTo>
                  <a:lnTo>
                    <a:pt x="30" y="341"/>
                  </a:lnTo>
                  <a:lnTo>
                    <a:pt x="45" y="341"/>
                  </a:lnTo>
                  <a:lnTo>
                    <a:pt x="60" y="335"/>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7426" name="Rectangle 18"/>
            <p:cNvSpPr>
              <a:spLocks noChangeArrowheads="1"/>
            </p:cNvSpPr>
            <p:nvPr/>
          </p:nvSpPr>
          <p:spPr bwMode="auto">
            <a:xfrm>
              <a:off x="453" y="-3"/>
              <a:ext cx="114"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endParaRPr lang="ru-RU"/>
            </a:p>
          </p:txBody>
        </p:sp>
        <p:sp>
          <p:nvSpPr>
            <p:cNvPr id="17427" name="Rectangle 19"/>
            <p:cNvSpPr>
              <a:spLocks noChangeArrowheads="1"/>
            </p:cNvSpPr>
            <p:nvPr/>
          </p:nvSpPr>
          <p:spPr bwMode="auto">
            <a:xfrm>
              <a:off x="0" y="-3"/>
              <a:ext cx="221"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lIns="92075" tIns="46038" rIns="92075" bIns="46038" anchor="ctr"/>
            <a:lstStyle/>
            <a:p>
              <a:pPr>
                <a:spcBef>
                  <a:spcPct val="50000"/>
                </a:spcBef>
              </a:pPr>
              <a:endParaRPr kumimoji="1" lang="ru-RU" sz="2400"/>
            </a:p>
          </p:txBody>
        </p:sp>
        <p:sp>
          <p:nvSpPr>
            <p:cNvPr id="17428" name="Rectangle 20"/>
            <p:cNvSpPr>
              <a:spLocks noChangeArrowheads="1"/>
            </p:cNvSpPr>
            <p:nvPr/>
          </p:nvSpPr>
          <p:spPr bwMode="auto">
            <a:xfrm>
              <a:off x="222" y="-3"/>
              <a:ext cx="231"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endParaRPr lang="ru-RU"/>
            </a:p>
          </p:txBody>
        </p:sp>
        <p:sp>
          <p:nvSpPr>
            <p:cNvPr id="17429" name="Rectangle 21"/>
            <p:cNvSpPr>
              <a:spLocks noChangeArrowheads="1"/>
            </p:cNvSpPr>
            <p:nvPr/>
          </p:nvSpPr>
          <p:spPr bwMode="auto">
            <a:xfrm>
              <a:off x="567" y="-3"/>
              <a:ext cx="204"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lIns="92075" tIns="46038" rIns="92075" bIns="46038" anchor="ctr"/>
            <a:lstStyle/>
            <a:p>
              <a:pPr>
                <a:spcBef>
                  <a:spcPct val="50000"/>
                </a:spcBef>
              </a:pPr>
              <a:endParaRPr kumimoji="1" lang="ru-RU" sz="2400"/>
            </a:p>
          </p:txBody>
        </p:sp>
        <p:sp>
          <p:nvSpPr>
            <p:cNvPr id="17430" name="Freeform 22"/>
            <p:cNvSpPr>
              <a:spLocks/>
            </p:cNvSpPr>
            <p:nvPr/>
          </p:nvSpPr>
          <p:spPr bwMode="auto">
            <a:xfrm>
              <a:off x="222" y="497"/>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7431" name="Freeform 23"/>
            <p:cNvSpPr>
              <a:spLocks/>
            </p:cNvSpPr>
            <p:nvPr/>
          </p:nvSpPr>
          <p:spPr bwMode="auto">
            <a:xfrm>
              <a:off x="222" y="754"/>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7432" name="Freeform 24"/>
            <p:cNvSpPr>
              <a:spLocks/>
            </p:cNvSpPr>
            <p:nvPr/>
          </p:nvSpPr>
          <p:spPr bwMode="auto">
            <a:xfrm>
              <a:off x="222" y="1010"/>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7433" name="Freeform 25"/>
            <p:cNvSpPr>
              <a:spLocks/>
            </p:cNvSpPr>
            <p:nvPr/>
          </p:nvSpPr>
          <p:spPr bwMode="auto">
            <a:xfrm>
              <a:off x="222" y="1266"/>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7434" name="Freeform 26"/>
            <p:cNvSpPr>
              <a:spLocks/>
            </p:cNvSpPr>
            <p:nvPr/>
          </p:nvSpPr>
          <p:spPr bwMode="auto">
            <a:xfrm>
              <a:off x="222" y="1522"/>
              <a:ext cx="344" cy="647"/>
            </a:xfrm>
            <a:custGeom>
              <a:avLst/>
              <a:gdLst/>
              <a:ahLst/>
              <a:cxnLst>
                <a:cxn ang="0">
                  <a:pos x="343" y="52"/>
                </a:cxn>
                <a:cxn ang="0">
                  <a:pos x="343" y="194"/>
                </a:cxn>
                <a:cxn ang="0">
                  <a:pos x="335" y="188"/>
                </a:cxn>
                <a:cxn ang="0">
                  <a:pos x="315" y="188"/>
                </a:cxn>
                <a:cxn ang="0">
                  <a:pos x="300" y="194"/>
                </a:cxn>
                <a:cxn ang="0">
                  <a:pos x="284" y="209"/>
                </a:cxn>
                <a:cxn ang="0">
                  <a:pos x="242" y="261"/>
                </a:cxn>
                <a:cxn ang="0">
                  <a:pos x="146" y="366"/>
                </a:cxn>
                <a:cxn ang="0">
                  <a:pos x="50" y="475"/>
                </a:cxn>
                <a:cxn ang="0">
                  <a:pos x="30" y="505"/>
                </a:cxn>
                <a:cxn ang="0">
                  <a:pos x="17" y="535"/>
                </a:cxn>
                <a:cxn ang="0">
                  <a:pos x="10" y="582"/>
                </a:cxn>
                <a:cxn ang="0">
                  <a:pos x="0" y="646"/>
                </a:cxn>
                <a:cxn ang="0">
                  <a:pos x="0" y="365"/>
                </a:cxn>
                <a:cxn ang="0">
                  <a:pos x="5" y="392"/>
                </a:cxn>
                <a:cxn ang="0">
                  <a:pos x="10" y="404"/>
                </a:cxn>
                <a:cxn ang="0">
                  <a:pos x="20" y="410"/>
                </a:cxn>
                <a:cxn ang="0">
                  <a:pos x="30" y="413"/>
                </a:cxn>
                <a:cxn ang="0">
                  <a:pos x="45" y="413"/>
                </a:cxn>
                <a:cxn ang="0">
                  <a:pos x="60" y="407"/>
                </a:cxn>
                <a:cxn ang="0">
                  <a:pos x="257" y="190"/>
                </a:cxn>
                <a:cxn ang="0">
                  <a:pos x="297" y="138"/>
                </a:cxn>
                <a:cxn ang="0">
                  <a:pos x="312" y="111"/>
                </a:cxn>
                <a:cxn ang="0">
                  <a:pos x="325" y="84"/>
                </a:cxn>
                <a:cxn ang="0">
                  <a:pos x="335" y="39"/>
                </a:cxn>
                <a:cxn ang="0">
                  <a:pos x="343" y="0"/>
                </a:cxn>
                <a:cxn ang="0">
                  <a:pos x="343" y="117"/>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7435" name="Freeform 27"/>
            <p:cNvSpPr>
              <a:spLocks/>
            </p:cNvSpPr>
            <p:nvPr/>
          </p:nvSpPr>
          <p:spPr bwMode="auto">
            <a:xfrm>
              <a:off x="219" y="4178"/>
              <a:ext cx="349" cy="149"/>
            </a:xfrm>
            <a:custGeom>
              <a:avLst/>
              <a:gdLst/>
              <a:ahLst/>
              <a:cxnLst>
                <a:cxn ang="0">
                  <a:pos x="345" y="52"/>
                </a:cxn>
                <a:cxn ang="0">
                  <a:pos x="348" y="144"/>
                </a:cxn>
                <a:cxn ang="0">
                  <a:pos x="0" y="148"/>
                </a:cxn>
                <a:cxn ang="0">
                  <a:pos x="299" y="143"/>
                </a:cxn>
                <a:cxn ang="0">
                  <a:pos x="315" y="111"/>
                </a:cxn>
                <a:cxn ang="0">
                  <a:pos x="328" y="84"/>
                </a:cxn>
                <a:cxn ang="0">
                  <a:pos x="338" y="39"/>
                </a:cxn>
                <a:cxn ang="0">
                  <a:pos x="345" y="0"/>
                </a:cxn>
                <a:cxn ang="0">
                  <a:pos x="345" y="117"/>
                </a:cxn>
              </a:cxnLst>
              <a:rect l="0" t="0" r="r" b="b"/>
              <a:pathLst>
                <a:path w="349" h="149">
                  <a:moveTo>
                    <a:pt x="345" y="52"/>
                  </a:moveTo>
                  <a:lnTo>
                    <a:pt x="348" y="144"/>
                  </a:lnTo>
                  <a:lnTo>
                    <a:pt x="0" y="148"/>
                  </a:lnTo>
                  <a:lnTo>
                    <a:pt x="299" y="143"/>
                  </a:lnTo>
                  <a:lnTo>
                    <a:pt x="315" y="111"/>
                  </a:lnTo>
                  <a:lnTo>
                    <a:pt x="328" y="84"/>
                  </a:lnTo>
                  <a:lnTo>
                    <a:pt x="338" y="39"/>
                  </a:lnTo>
                  <a:lnTo>
                    <a:pt x="345" y="0"/>
                  </a:lnTo>
                  <a:lnTo>
                    <a:pt x="345"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7436" name="Freeform 28"/>
            <p:cNvSpPr>
              <a:spLocks/>
            </p:cNvSpPr>
            <p:nvPr/>
          </p:nvSpPr>
          <p:spPr bwMode="auto">
            <a:xfrm>
              <a:off x="222" y="211"/>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7437" name="Freeform 29"/>
            <p:cNvSpPr>
              <a:spLocks/>
            </p:cNvSpPr>
            <p:nvPr/>
          </p:nvSpPr>
          <p:spPr bwMode="auto">
            <a:xfrm>
              <a:off x="222" y="-3"/>
              <a:ext cx="346" cy="574"/>
            </a:xfrm>
            <a:custGeom>
              <a:avLst/>
              <a:gdLst/>
              <a:ahLst/>
              <a:cxnLst>
                <a:cxn ang="0">
                  <a:pos x="345" y="0"/>
                </a:cxn>
                <a:cxn ang="0">
                  <a:pos x="343" y="122"/>
                </a:cxn>
                <a:cxn ang="0">
                  <a:pos x="336" y="116"/>
                </a:cxn>
                <a:cxn ang="0">
                  <a:pos x="315" y="116"/>
                </a:cxn>
                <a:cxn ang="0">
                  <a:pos x="300" y="122"/>
                </a:cxn>
                <a:cxn ang="0">
                  <a:pos x="285" y="137"/>
                </a:cxn>
                <a:cxn ang="0">
                  <a:pos x="242" y="188"/>
                </a:cxn>
                <a:cxn ang="0">
                  <a:pos x="146" y="294"/>
                </a:cxn>
                <a:cxn ang="0">
                  <a:pos x="50" y="402"/>
                </a:cxn>
                <a:cxn ang="0">
                  <a:pos x="30" y="432"/>
                </a:cxn>
                <a:cxn ang="0">
                  <a:pos x="17" y="462"/>
                </a:cxn>
                <a:cxn ang="0">
                  <a:pos x="10" y="509"/>
                </a:cxn>
                <a:cxn ang="0">
                  <a:pos x="0" y="573"/>
                </a:cxn>
                <a:cxn ang="0">
                  <a:pos x="0" y="292"/>
                </a:cxn>
                <a:cxn ang="0">
                  <a:pos x="5" y="319"/>
                </a:cxn>
                <a:cxn ang="0">
                  <a:pos x="10" y="331"/>
                </a:cxn>
                <a:cxn ang="0">
                  <a:pos x="20" y="337"/>
                </a:cxn>
                <a:cxn ang="0">
                  <a:pos x="30" y="340"/>
                </a:cxn>
                <a:cxn ang="0">
                  <a:pos x="45" y="340"/>
                </a:cxn>
                <a:cxn ang="0">
                  <a:pos x="60" y="334"/>
                </a:cxn>
                <a:cxn ang="0">
                  <a:pos x="257" y="117"/>
                </a:cxn>
                <a:cxn ang="0">
                  <a:pos x="298" y="66"/>
                </a:cxn>
                <a:cxn ang="0">
                  <a:pos x="313" y="39"/>
                </a:cxn>
                <a:cxn ang="0">
                  <a:pos x="326" y="12"/>
                </a:cxn>
                <a:cxn ang="0">
                  <a:pos x="329" y="0"/>
                </a:cxn>
                <a:cxn ang="0">
                  <a:pos x="345" y="3"/>
                </a:cxn>
                <a:cxn ang="0">
                  <a:pos x="343" y="45"/>
                </a:cxn>
              </a:cxnLst>
              <a:rect l="0" t="0" r="r" b="b"/>
              <a:pathLst>
                <a:path w="346" h="574">
                  <a:moveTo>
                    <a:pt x="345" y="0"/>
                  </a:moveTo>
                  <a:lnTo>
                    <a:pt x="343" y="122"/>
                  </a:lnTo>
                  <a:lnTo>
                    <a:pt x="336" y="116"/>
                  </a:lnTo>
                  <a:lnTo>
                    <a:pt x="315" y="116"/>
                  </a:lnTo>
                  <a:lnTo>
                    <a:pt x="300" y="122"/>
                  </a:lnTo>
                  <a:lnTo>
                    <a:pt x="285" y="137"/>
                  </a:lnTo>
                  <a:lnTo>
                    <a:pt x="242" y="188"/>
                  </a:lnTo>
                  <a:lnTo>
                    <a:pt x="146" y="294"/>
                  </a:lnTo>
                  <a:lnTo>
                    <a:pt x="50" y="402"/>
                  </a:lnTo>
                  <a:lnTo>
                    <a:pt x="30" y="432"/>
                  </a:lnTo>
                  <a:lnTo>
                    <a:pt x="17" y="462"/>
                  </a:lnTo>
                  <a:lnTo>
                    <a:pt x="10" y="509"/>
                  </a:lnTo>
                  <a:lnTo>
                    <a:pt x="0" y="573"/>
                  </a:lnTo>
                  <a:lnTo>
                    <a:pt x="0" y="292"/>
                  </a:lnTo>
                  <a:lnTo>
                    <a:pt x="5" y="319"/>
                  </a:lnTo>
                  <a:lnTo>
                    <a:pt x="10" y="331"/>
                  </a:lnTo>
                  <a:lnTo>
                    <a:pt x="20" y="337"/>
                  </a:lnTo>
                  <a:lnTo>
                    <a:pt x="30" y="340"/>
                  </a:lnTo>
                  <a:lnTo>
                    <a:pt x="45" y="340"/>
                  </a:lnTo>
                  <a:lnTo>
                    <a:pt x="60" y="334"/>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7438" name="Freeform 30"/>
            <p:cNvSpPr>
              <a:spLocks/>
            </p:cNvSpPr>
            <p:nvPr/>
          </p:nvSpPr>
          <p:spPr bwMode="auto">
            <a:xfrm>
              <a:off x="224" y="-6"/>
              <a:ext cx="154" cy="294"/>
            </a:xfrm>
            <a:custGeom>
              <a:avLst/>
              <a:gdLst/>
              <a:ahLst/>
              <a:cxnLst>
                <a:cxn ang="0">
                  <a:pos x="153" y="3"/>
                </a:cxn>
                <a:cxn ang="0">
                  <a:pos x="50" y="122"/>
                </a:cxn>
                <a:cxn ang="0">
                  <a:pos x="30" y="152"/>
                </a:cxn>
                <a:cxn ang="0">
                  <a:pos x="17" y="182"/>
                </a:cxn>
                <a:cxn ang="0">
                  <a:pos x="10" y="229"/>
                </a:cxn>
                <a:cxn ang="0">
                  <a:pos x="0" y="293"/>
                </a:cxn>
                <a:cxn ang="0">
                  <a:pos x="0" y="12"/>
                </a:cxn>
                <a:cxn ang="0">
                  <a:pos x="5" y="39"/>
                </a:cxn>
                <a:cxn ang="0">
                  <a:pos x="10" y="51"/>
                </a:cxn>
                <a:cxn ang="0">
                  <a:pos x="20" y="57"/>
                </a:cxn>
                <a:cxn ang="0">
                  <a:pos x="30" y="60"/>
                </a:cxn>
                <a:cxn ang="0">
                  <a:pos x="45" y="60"/>
                </a:cxn>
                <a:cxn ang="0">
                  <a:pos x="60" y="54"/>
                </a:cxn>
                <a:cxn ang="0">
                  <a:pos x="110" y="0"/>
                </a:cxn>
              </a:cxnLst>
              <a:rect l="0" t="0" r="r" b="b"/>
              <a:pathLst>
                <a:path w="154" h="294">
                  <a:moveTo>
                    <a:pt x="153" y="3"/>
                  </a:moveTo>
                  <a:lnTo>
                    <a:pt x="50" y="122"/>
                  </a:lnTo>
                  <a:lnTo>
                    <a:pt x="30" y="152"/>
                  </a:lnTo>
                  <a:lnTo>
                    <a:pt x="17" y="182"/>
                  </a:lnTo>
                  <a:lnTo>
                    <a:pt x="10" y="229"/>
                  </a:lnTo>
                  <a:lnTo>
                    <a:pt x="0" y="293"/>
                  </a:lnTo>
                  <a:lnTo>
                    <a:pt x="0" y="12"/>
                  </a:lnTo>
                  <a:lnTo>
                    <a:pt x="5" y="39"/>
                  </a:lnTo>
                  <a:lnTo>
                    <a:pt x="10" y="51"/>
                  </a:lnTo>
                  <a:lnTo>
                    <a:pt x="20" y="57"/>
                  </a:lnTo>
                  <a:lnTo>
                    <a:pt x="30" y="60"/>
                  </a:lnTo>
                  <a:lnTo>
                    <a:pt x="45" y="60"/>
                  </a:lnTo>
                  <a:lnTo>
                    <a:pt x="60" y="54"/>
                  </a:lnTo>
                  <a:lnTo>
                    <a:pt x="110" y="0"/>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7439" name="Freeform 31"/>
            <p:cNvSpPr>
              <a:spLocks/>
            </p:cNvSpPr>
            <p:nvPr/>
          </p:nvSpPr>
          <p:spPr bwMode="auto">
            <a:xfrm>
              <a:off x="222" y="1796"/>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7440" name="Rectangle 32"/>
            <p:cNvSpPr>
              <a:spLocks noChangeArrowheads="1"/>
            </p:cNvSpPr>
            <p:nvPr/>
          </p:nvSpPr>
          <p:spPr bwMode="auto">
            <a:xfrm>
              <a:off x="771" y="0"/>
              <a:ext cx="210" cy="4319"/>
            </a:xfrm>
            <a:prstGeom prst="rect">
              <a:avLst/>
            </a:prstGeom>
            <a:gradFill rotWithShape="0">
              <a:gsLst>
                <a:gs pos="0">
                  <a:schemeClr val="bg1">
                    <a:gamma/>
                    <a:shade val="46275"/>
                    <a:invGamma/>
                  </a:schemeClr>
                </a:gs>
                <a:gs pos="100000">
                  <a:schemeClr val="bg1"/>
                </a:gs>
              </a:gsLst>
              <a:lin ang="0" scaled="1"/>
            </a:gradFill>
            <a:ln w="9525">
              <a:noFill/>
              <a:miter lim="800000"/>
              <a:headEnd/>
              <a:tailEnd/>
            </a:ln>
            <a:effectLst/>
          </p:spPr>
          <p:txBody>
            <a:bodyPr/>
            <a:lstStyle/>
            <a:p>
              <a:endParaRPr lang="ru-RU"/>
            </a:p>
          </p:txBody>
        </p:sp>
        <p:sp>
          <p:nvSpPr>
            <p:cNvPr id="17441" name="Line 33"/>
            <p:cNvSpPr>
              <a:spLocks noChangeShapeType="1"/>
            </p:cNvSpPr>
            <p:nvPr/>
          </p:nvSpPr>
          <p:spPr bwMode="auto">
            <a:xfrm>
              <a:off x="135" y="0"/>
              <a:ext cx="0" cy="4319"/>
            </a:xfrm>
            <a:prstGeom prst="line">
              <a:avLst/>
            </a:prstGeom>
            <a:noFill/>
            <a:ln w="12700" cap="sq">
              <a:solidFill>
                <a:schemeClr val="accent1"/>
              </a:solidFill>
              <a:round/>
              <a:headEnd type="none" w="sm" len="sm"/>
              <a:tailEnd type="none" w="sm" len="sm"/>
            </a:ln>
            <a:effectLst/>
          </p:spPr>
          <p:txBody>
            <a:bodyPr/>
            <a:lstStyle/>
            <a:p>
              <a:endParaRPr lang="ru-RU"/>
            </a:p>
          </p:txBody>
        </p:sp>
        <p:sp>
          <p:nvSpPr>
            <p:cNvPr id="17442" name="Line 34"/>
            <p:cNvSpPr>
              <a:spLocks noChangeShapeType="1"/>
            </p:cNvSpPr>
            <p:nvPr/>
          </p:nvSpPr>
          <p:spPr bwMode="auto">
            <a:xfrm>
              <a:off x="645" y="0"/>
              <a:ext cx="0" cy="4319"/>
            </a:xfrm>
            <a:prstGeom prst="line">
              <a:avLst/>
            </a:prstGeom>
            <a:noFill/>
            <a:ln w="12700" cap="sq">
              <a:solidFill>
                <a:schemeClr val="accent1"/>
              </a:solidFill>
              <a:round/>
              <a:headEnd type="none" w="sm" len="sm"/>
              <a:tailEnd type="none" w="sm" len="sm"/>
            </a:ln>
            <a:effectLst/>
          </p:spPr>
          <p:txBody>
            <a:bodyPr/>
            <a:lstStyle/>
            <a:p>
              <a:endParaRPr lang="ru-RU"/>
            </a:p>
          </p:txBody>
        </p:sp>
      </p:grpSp>
      <p:grpSp>
        <p:nvGrpSpPr>
          <p:cNvPr id="3" name="Group 35"/>
          <p:cNvGrpSpPr>
            <a:grpSpLocks/>
          </p:cNvGrpSpPr>
          <p:nvPr/>
        </p:nvGrpSpPr>
        <p:grpSpPr bwMode="auto">
          <a:xfrm>
            <a:off x="523875" y="1428750"/>
            <a:ext cx="2095500" cy="2095500"/>
            <a:chOff x="330" y="900"/>
            <a:chExt cx="1320" cy="1320"/>
          </a:xfrm>
        </p:grpSpPr>
        <p:sp>
          <p:nvSpPr>
            <p:cNvPr id="17444" name="Rectangle 36"/>
            <p:cNvSpPr>
              <a:spLocks noChangeArrowheads="1"/>
            </p:cNvSpPr>
            <p:nvPr/>
          </p:nvSpPr>
          <p:spPr bwMode="auto">
            <a:xfrm>
              <a:off x="975" y="900"/>
              <a:ext cx="675" cy="1320"/>
            </a:xfrm>
            <a:prstGeom prst="rect">
              <a:avLst/>
            </a:prstGeom>
            <a:gradFill rotWithShape="0">
              <a:gsLst>
                <a:gs pos="0">
                  <a:schemeClr val="bg1">
                    <a:gamma/>
                    <a:shade val="46275"/>
                    <a:invGamma/>
                  </a:schemeClr>
                </a:gs>
                <a:gs pos="100000">
                  <a:schemeClr val="bg1"/>
                </a:gs>
              </a:gsLst>
              <a:path path="shape">
                <a:fillToRect l="50000" t="50000" r="50000" b="50000"/>
              </a:path>
            </a:gradFill>
            <a:ln w="9525">
              <a:noFill/>
              <a:miter lim="800000"/>
              <a:headEnd/>
              <a:tailEnd/>
            </a:ln>
            <a:effectLst/>
          </p:spPr>
          <p:txBody>
            <a:bodyPr/>
            <a:lstStyle/>
            <a:p>
              <a:endParaRPr lang="ru-RU"/>
            </a:p>
          </p:txBody>
        </p:sp>
        <p:grpSp>
          <p:nvGrpSpPr>
            <p:cNvPr id="4" name="Group 37"/>
            <p:cNvGrpSpPr>
              <a:grpSpLocks/>
            </p:cNvGrpSpPr>
            <p:nvPr/>
          </p:nvGrpSpPr>
          <p:grpSpPr bwMode="auto">
            <a:xfrm>
              <a:off x="330" y="1015"/>
              <a:ext cx="1079" cy="1060"/>
              <a:chOff x="330" y="1015"/>
              <a:chExt cx="1079" cy="1060"/>
            </a:xfrm>
          </p:grpSpPr>
          <p:grpSp>
            <p:nvGrpSpPr>
              <p:cNvPr id="5" name="Group 38"/>
              <p:cNvGrpSpPr>
                <a:grpSpLocks/>
              </p:cNvGrpSpPr>
              <p:nvPr/>
            </p:nvGrpSpPr>
            <p:grpSpPr bwMode="auto">
              <a:xfrm>
                <a:off x="330" y="1015"/>
                <a:ext cx="1079" cy="1060"/>
                <a:chOff x="330" y="1015"/>
                <a:chExt cx="1079" cy="1060"/>
              </a:xfrm>
            </p:grpSpPr>
            <p:grpSp>
              <p:nvGrpSpPr>
                <p:cNvPr id="6" name="Group 39"/>
                <p:cNvGrpSpPr>
                  <a:grpSpLocks/>
                </p:cNvGrpSpPr>
                <p:nvPr/>
              </p:nvGrpSpPr>
              <p:grpSpPr bwMode="auto">
                <a:xfrm>
                  <a:off x="330" y="1015"/>
                  <a:ext cx="1079" cy="1060"/>
                  <a:chOff x="330" y="1015"/>
                  <a:chExt cx="1079" cy="1060"/>
                </a:xfrm>
              </p:grpSpPr>
              <p:sp>
                <p:nvSpPr>
                  <p:cNvPr id="17448" name="Rectangle 40"/>
                  <p:cNvSpPr>
                    <a:spLocks noChangeArrowheads="1"/>
                  </p:cNvSpPr>
                  <p:nvPr/>
                </p:nvSpPr>
                <p:spPr bwMode="auto">
                  <a:xfrm>
                    <a:off x="333" y="1910"/>
                    <a:ext cx="1074" cy="165"/>
                  </a:xfrm>
                  <a:prstGeom prst="rect">
                    <a:avLst/>
                  </a:prstGeom>
                  <a:gradFill rotWithShape="0">
                    <a:gsLst>
                      <a:gs pos="0">
                        <a:schemeClr val="accent1"/>
                      </a:gs>
                      <a:gs pos="100000">
                        <a:schemeClr val="accent1">
                          <a:gamma/>
                          <a:shade val="46275"/>
                          <a:invGamma/>
                        </a:schemeClr>
                      </a:gs>
                    </a:gsLst>
                    <a:lin ang="5400000" scaled="1"/>
                  </a:gradFill>
                  <a:ln w="9525">
                    <a:noFill/>
                    <a:miter lim="800000"/>
                    <a:headEnd/>
                    <a:tailEnd/>
                  </a:ln>
                  <a:effectLst/>
                </p:spPr>
                <p:txBody>
                  <a:bodyPr/>
                  <a:lstStyle/>
                  <a:p>
                    <a:endParaRPr lang="ru-RU"/>
                  </a:p>
                </p:txBody>
              </p:sp>
              <p:sp>
                <p:nvSpPr>
                  <p:cNvPr id="17449" name="Rectangle 41"/>
                  <p:cNvSpPr>
                    <a:spLocks noChangeArrowheads="1"/>
                  </p:cNvSpPr>
                  <p:nvPr/>
                </p:nvSpPr>
                <p:spPr bwMode="auto">
                  <a:xfrm>
                    <a:off x="333" y="1015"/>
                    <a:ext cx="1074" cy="165"/>
                  </a:xfrm>
                  <a:prstGeom prst="rect">
                    <a:avLst/>
                  </a:prstGeom>
                  <a:gradFill rotWithShape="0">
                    <a:gsLst>
                      <a:gs pos="0">
                        <a:schemeClr val="accent1">
                          <a:gamma/>
                          <a:shade val="46275"/>
                          <a:invGamma/>
                        </a:schemeClr>
                      </a:gs>
                      <a:gs pos="100000">
                        <a:schemeClr val="accent1"/>
                      </a:gs>
                    </a:gsLst>
                    <a:lin ang="5400000" scaled="1"/>
                  </a:gradFill>
                  <a:ln w="9525">
                    <a:noFill/>
                    <a:miter lim="800000"/>
                    <a:headEnd/>
                    <a:tailEnd/>
                  </a:ln>
                  <a:effectLst/>
                </p:spPr>
                <p:txBody>
                  <a:bodyPr/>
                  <a:lstStyle/>
                  <a:p>
                    <a:endParaRPr lang="ru-RU"/>
                  </a:p>
                </p:txBody>
              </p:sp>
              <p:sp>
                <p:nvSpPr>
                  <p:cNvPr id="17450" name="AutoShape 42"/>
                  <p:cNvSpPr>
                    <a:spLocks noChangeArrowheads="1"/>
                  </p:cNvSpPr>
                  <p:nvPr/>
                </p:nvSpPr>
                <p:spPr bwMode="auto">
                  <a:xfrm rot="5400000" flipV="1">
                    <a:off x="-91" y="1446"/>
                    <a:ext cx="1028" cy="186"/>
                  </a:xfrm>
                  <a:custGeom>
                    <a:avLst/>
                    <a:gdLst>
                      <a:gd name="G0" fmla="+- 2645 0 0"/>
                      <a:gd name="G1" fmla="+- 21600 0 2645"/>
                      <a:gd name="G2" fmla="*/ 2645 1 2"/>
                      <a:gd name="G3" fmla="+- 21600 0 G2"/>
                      <a:gd name="G4" fmla="+/ 2645 21600 2"/>
                      <a:gd name="G5" fmla="+/ G1 0 2"/>
                      <a:gd name="G6" fmla="*/ 21600 21600 2645"/>
                      <a:gd name="G7" fmla="*/ G6 1 2"/>
                      <a:gd name="G8" fmla="+- 21600 0 G7"/>
                      <a:gd name="G9" fmla="*/ 21600 1 2"/>
                      <a:gd name="G10" fmla="+- 2645 0 G9"/>
                      <a:gd name="G11" fmla="?: G10 G8 0"/>
                      <a:gd name="G12" fmla="?: G10 G7 21600"/>
                      <a:gd name="T0" fmla="*/ 20277 w 21600"/>
                      <a:gd name="T1" fmla="*/ 10800 h 21600"/>
                      <a:gd name="T2" fmla="*/ 10800 w 21600"/>
                      <a:gd name="T3" fmla="*/ 21600 h 21600"/>
                      <a:gd name="T4" fmla="*/ 1323 w 21600"/>
                      <a:gd name="T5" fmla="*/ 10800 h 21600"/>
                      <a:gd name="T6" fmla="*/ 10800 w 21600"/>
                      <a:gd name="T7" fmla="*/ 0 h 21600"/>
                      <a:gd name="T8" fmla="*/ 3123 w 21600"/>
                      <a:gd name="T9" fmla="*/ 3123 h 21600"/>
                      <a:gd name="T10" fmla="*/ 18477 w 21600"/>
                      <a:gd name="T11" fmla="*/ 18477 h 21600"/>
                    </a:gdLst>
                    <a:ahLst/>
                    <a:cxnLst>
                      <a:cxn ang="0">
                        <a:pos x="T0" y="T1"/>
                      </a:cxn>
                      <a:cxn ang="0">
                        <a:pos x="T2" y="T3"/>
                      </a:cxn>
                      <a:cxn ang="0">
                        <a:pos x="T4" y="T5"/>
                      </a:cxn>
                      <a:cxn ang="0">
                        <a:pos x="T6" y="T7"/>
                      </a:cxn>
                    </a:cxnLst>
                    <a:rect l="T8" t="T9" r="T10" b="T11"/>
                    <a:pathLst>
                      <a:path w="21600" h="21600">
                        <a:moveTo>
                          <a:pt x="0" y="0"/>
                        </a:moveTo>
                        <a:lnTo>
                          <a:pt x="2645" y="21600"/>
                        </a:lnTo>
                        <a:lnTo>
                          <a:pt x="18955" y="21600"/>
                        </a:lnTo>
                        <a:lnTo>
                          <a:pt x="21600" y="0"/>
                        </a:lnTo>
                        <a:close/>
                      </a:path>
                    </a:pathLst>
                  </a:cu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endParaRPr lang="ru-RU"/>
                  </a:p>
                </p:txBody>
              </p:sp>
              <p:sp>
                <p:nvSpPr>
                  <p:cNvPr id="17451" name="AutoShape 43"/>
                  <p:cNvSpPr>
                    <a:spLocks noChangeArrowheads="1"/>
                  </p:cNvSpPr>
                  <p:nvPr/>
                </p:nvSpPr>
                <p:spPr bwMode="auto">
                  <a:xfrm rot="-5400000" flipH="1" flipV="1">
                    <a:off x="802" y="1436"/>
                    <a:ext cx="1028" cy="186"/>
                  </a:xfrm>
                  <a:custGeom>
                    <a:avLst/>
                    <a:gdLst>
                      <a:gd name="G0" fmla="+- 2645 0 0"/>
                      <a:gd name="G1" fmla="+- 21600 0 2645"/>
                      <a:gd name="G2" fmla="*/ 2645 1 2"/>
                      <a:gd name="G3" fmla="+- 21600 0 G2"/>
                      <a:gd name="G4" fmla="+/ 2645 21600 2"/>
                      <a:gd name="G5" fmla="+/ G1 0 2"/>
                      <a:gd name="G6" fmla="*/ 21600 21600 2645"/>
                      <a:gd name="G7" fmla="*/ G6 1 2"/>
                      <a:gd name="G8" fmla="+- 21600 0 G7"/>
                      <a:gd name="G9" fmla="*/ 21600 1 2"/>
                      <a:gd name="G10" fmla="+- 2645 0 G9"/>
                      <a:gd name="G11" fmla="?: G10 G8 0"/>
                      <a:gd name="G12" fmla="?: G10 G7 21600"/>
                      <a:gd name="T0" fmla="*/ 20277 w 21600"/>
                      <a:gd name="T1" fmla="*/ 10800 h 21600"/>
                      <a:gd name="T2" fmla="*/ 10800 w 21600"/>
                      <a:gd name="T3" fmla="*/ 21600 h 21600"/>
                      <a:gd name="T4" fmla="*/ 1323 w 21600"/>
                      <a:gd name="T5" fmla="*/ 10800 h 21600"/>
                      <a:gd name="T6" fmla="*/ 10800 w 21600"/>
                      <a:gd name="T7" fmla="*/ 0 h 21600"/>
                      <a:gd name="T8" fmla="*/ 3123 w 21600"/>
                      <a:gd name="T9" fmla="*/ 3123 h 21600"/>
                      <a:gd name="T10" fmla="*/ 18477 w 21600"/>
                      <a:gd name="T11" fmla="*/ 18477 h 21600"/>
                    </a:gdLst>
                    <a:ahLst/>
                    <a:cxnLst>
                      <a:cxn ang="0">
                        <a:pos x="T0" y="T1"/>
                      </a:cxn>
                      <a:cxn ang="0">
                        <a:pos x="T2" y="T3"/>
                      </a:cxn>
                      <a:cxn ang="0">
                        <a:pos x="T4" y="T5"/>
                      </a:cxn>
                      <a:cxn ang="0">
                        <a:pos x="T6" y="T7"/>
                      </a:cxn>
                    </a:cxnLst>
                    <a:rect l="T8" t="T9" r="T10" b="T11"/>
                    <a:pathLst>
                      <a:path w="21600" h="21600">
                        <a:moveTo>
                          <a:pt x="0" y="0"/>
                        </a:moveTo>
                        <a:lnTo>
                          <a:pt x="2645" y="21600"/>
                        </a:lnTo>
                        <a:lnTo>
                          <a:pt x="18955" y="21600"/>
                        </a:lnTo>
                        <a:lnTo>
                          <a:pt x="21600" y="0"/>
                        </a:lnTo>
                        <a:close/>
                      </a:path>
                    </a:pathLst>
                  </a:cu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endParaRPr lang="ru-RU"/>
                  </a:p>
                </p:txBody>
              </p:sp>
            </p:grpSp>
            <p:sp>
              <p:nvSpPr>
                <p:cNvPr id="17452" name="Rectangle 44"/>
                <p:cNvSpPr>
                  <a:spLocks noChangeArrowheads="1"/>
                </p:cNvSpPr>
                <p:nvPr/>
              </p:nvSpPr>
              <p:spPr bwMode="auto">
                <a:xfrm>
                  <a:off x="433" y="1111"/>
                  <a:ext cx="874" cy="868"/>
                </a:xfrm>
                <a:prstGeom prst="rect">
                  <a:avLst/>
                </a:prstGeom>
                <a:gradFill rotWithShape="0">
                  <a:gsLst>
                    <a:gs pos="0">
                      <a:schemeClr val="accent1">
                        <a:gamma/>
                        <a:shade val="46275"/>
                        <a:invGamma/>
                      </a:schemeClr>
                    </a:gs>
                    <a:gs pos="100000">
                      <a:schemeClr val="accent1"/>
                    </a:gs>
                  </a:gsLst>
                  <a:path path="shape">
                    <a:fillToRect l="50000" t="50000" r="50000" b="50000"/>
                  </a:path>
                </a:gradFill>
                <a:ln w="9525">
                  <a:noFill/>
                  <a:miter lim="800000"/>
                  <a:headEnd/>
                  <a:tailEnd/>
                </a:ln>
                <a:effectLst/>
              </p:spPr>
              <p:txBody>
                <a:bodyPr/>
                <a:lstStyle/>
                <a:p>
                  <a:endParaRPr lang="ru-RU"/>
                </a:p>
              </p:txBody>
            </p:sp>
            <p:sp>
              <p:nvSpPr>
                <p:cNvPr id="17453" name="Oval 45"/>
                <p:cNvSpPr>
                  <a:spLocks noChangeArrowheads="1"/>
                </p:cNvSpPr>
                <p:nvPr/>
              </p:nvSpPr>
              <p:spPr bwMode="auto">
                <a:xfrm>
                  <a:off x="484" y="1170"/>
                  <a:ext cx="772" cy="750"/>
                </a:xfrm>
                <a:prstGeom prst="ellipse">
                  <a:avLst/>
                </a:prstGeom>
                <a:gradFill rotWithShape="0">
                  <a:gsLst>
                    <a:gs pos="0">
                      <a:schemeClr val="accent1"/>
                    </a:gs>
                    <a:gs pos="100000">
                      <a:schemeClr val="accent1">
                        <a:gamma/>
                        <a:shade val="46275"/>
                        <a:invGamma/>
                      </a:schemeClr>
                    </a:gs>
                  </a:gsLst>
                  <a:lin ang="0" scaled="1"/>
                </a:gradFill>
                <a:ln w="9525">
                  <a:noFill/>
                  <a:round/>
                  <a:headEnd/>
                  <a:tailEnd/>
                </a:ln>
                <a:effectLst/>
              </p:spPr>
              <p:txBody>
                <a:bodyPr wrap="none" lIns="92075" tIns="46038" rIns="92075" bIns="46038" anchor="ctr"/>
                <a:lstStyle/>
                <a:p>
                  <a:pPr>
                    <a:spcBef>
                      <a:spcPct val="50000"/>
                    </a:spcBef>
                  </a:pPr>
                  <a:endParaRPr kumimoji="1" lang="ru-RU" sz="2400"/>
                </a:p>
              </p:txBody>
            </p:sp>
            <p:sp>
              <p:nvSpPr>
                <p:cNvPr id="17454" name="Oval 46"/>
                <p:cNvSpPr>
                  <a:spLocks noChangeArrowheads="1"/>
                </p:cNvSpPr>
                <p:nvPr/>
              </p:nvSpPr>
              <p:spPr bwMode="auto">
                <a:xfrm>
                  <a:off x="559" y="1241"/>
                  <a:ext cx="622" cy="608"/>
                </a:xfrm>
                <a:prstGeom prst="ellipse">
                  <a:avLst/>
                </a:prstGeom>
                <a:gradFill rotWithShape="0">
                  <a:gsLst>
                    <a:gs pos="0">
                      <a:schemeClr val="accent1">
                        <a:gamma/>
                        <a:shade val="46275"/>
                        <a:invGamma/>
                      </a:schemeClr>
                    </a:gs>
                    <a:gs pos="100000">
                      <a:schemeClr val="accent1"/>
                    </a:gs>
                  </a:gsLst>
                  <a:lin ang="0" scaled="1"/>
                </a:gradFill>
                <a:ln w="9525">
                  <a:noFill/>
                  <a:round/>
                  <a:headEnd/>
                  <a:tailEnd/>
                </a:ln>
                <a:effectLst/>
              </p:spPr>
              <p:txBody>
                <a:bodyPr wrap="none" lIns="92075" tIns="46038" rIns="92075" bIns="46038" anchor="ctr"/>
                <a:lstStyle/>
                <a:p>
                  <a:pPr>
                    <a:spcBef>
                      <a:spcPct val="50000"/>
                    </a:spcBef>
                  </a:pPr>
                  <a:endParaRPr kumimoji="1" lang="ru-RU" sz="2400"/>
                </a:p>
              </p:txBody>
            </p:sp>
            <p:sp>
              <p:nvSpPr>
                <p:cNvPr id="17455" name="Oval 47"/>
                <p:cNvSpPr>
                  <a:spLocks noChangeArrowheads="1"/>
                </p:cNvSpPr>
                <p:nvPr/>
              </p:nvSpPr>
              <p:spPr bwMode="auto">
                <a:xfrm>
                  <a:off x="624" y="1303"/>
                  <a:ext cx="492" cy="484"/>
                </a:xfrm>
                <a:prstGeom prst="ellipse">
                  <a:avLst/>
                </a:prstGeom>
                <a:gradFill rotWithShape="0">
                  <a:gsLst>
                    <a:gs pos="0">
                      <a:schemeClr val="accent1"/>
                    </a:gs>
                    <a:gs pos="100000">
                      <a:schemeClr val="accent1">
                        <a:gamma/>
                        <a:shade val="46275"/>
                        <a:invGamma/>
                      </a:schemeClr>
                    </a:gs>
                  </a:gsLst>
                  <a:lin ang="0" scaled="1"/>
                </a:gradFill>
                <a:ln w="9525">
                  <a:noFill/>
                  <a:round/>
                  <a:headEnd/>
                  <a:tailEnd/>
                </a:ln>
                <a:effectLst/>
              </p:spPr>
              <p:txBody>
                <a:bodyPr wrap="none" lIns="92075" tIns="46038" rIns="92075" bIns="46038" anchor="ctr"/>
                <a:lstStyle/>
                <a:p>
                  <a:pPr>
                    <a:spcBef>
                      <a:spcPct val="50000"/>
                    </a:spcBef>
                  </a:pPr>
                  <a:endParaRPr kumimoji="1" lang="ru-RU" sz="2400"/>
                </a:p>
              </p:txBody>
            </p:sp>
          </p:grpSp>
          <p:grpSp>
            <p:nvGrpSpPr>
              <p:cNvPr id="7" name="Group 48"/>
              <p:cNvGrpSpPr>
                <a:grpSpLocks/>
              </p:cNvGrpSpPr>
              <p:nvPr/>
            </p:nvGrpSpPr>
            <p:grpSpPr bwMode="auto">
              <a:xfrm>
                <a:off x="634" y="1345"/>
                <a:ext cx="447" cy="402"/>
                <a:chOff x="634" y="1345"/>
                <a:chExt cx="447" cy="402"/>
              </a:xfrm>
            </p:grpSpPr>
            <p:sp>
              <p:nvSpPr>
                <p:cNvPr id="17457" name="Arc 49"/>
                <p:cNvSpPr>
                  <a:spLocks/>
                </p:cNvSpPr>
                <p:nvPr/>
              </p:nvSpPr>
              <p:spPr bwMode="auto">
                <a:xfrm>
                  <a:off x="856" y="1409"/>
                  <a:ext cx="34" cy="288"/>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gradFill rotWithShape="0">
                  <a:gsLst>
                    <a:gs pos="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7458" name="Arc 50"/>
                <p:cNvSpPr>
                  <a:spLocks/>
                </p:cNvSpPr>
                <p:nvPr/>
              </p:nvSpPr>
              <p:spPr bwMode="auto">
                <a:xfrm>
                  <a:off x="827" y="1409"/>
                  <a:ext cx="34" cy="288"/>
                </a:xfrm>
                <a:custGeom>
                  <a:avLst/>
                  <a:gdLst>
                    <a:gd name="G0" fmla="+- 21600 0 0"/>
                    <a:gd name="G1" fmla="+- 21600 0 0"/>
                    <a:gd name="G2" fmla="+- 21600 0 0"/>
                    <a:gd name="T0" fmla="*/ 21600 w 21600"/>
                    <a:gd name="T1" fmla="*/ 43200 h 43200"/>
                    <a:gd name="T2" fmla="*/ 21600 w 21600"/>
                    <a:gd name="T3" fmla="*/ 0 h 43200"/>
                    <a:gd name="T4" fmla="*/ 21600 w 21600"/>
                    <a:gd name="T5" fmla="*/ 21600 h 43200"/>
                  </a:gdLst>
                  <a:ahLst/>
                  <a:cxnLst>
                    <a:cxn ang="0">
                      <a:pos x="T0" y="T1"/>
                    </a:cxn>
                    <a:cxn ang="0">
                      <a:pos x="T2" y="T3"/>
                    </a:cxn>
                    <a:cxn ang="0">
                      <a:pos x="T4" y="T5"/>
                    </a:cxn>
                  </a:cxnLst>
                  <a:rect l="0" t="0" r="r" b="b"/>
                  <a:pathLst>
                    <a:path w="21600" h="43200" fill="none" extrusionOk="0">
                      <a:moveTo>
                        <a:pt x="21600" y="43200"/>
                      </a:moveTo>
                      <a:cubicBezTo>
                        <a:pt x="9670" y="43200"/>
                        <a:pt x="0" y="33529"/>
                        <a:pt x="0" y="21600"/>
                      </a:cubicBezTo>
                      <a:cubicBezTo>
                        <a:pt x="-1" y="9670"/>
                        <a:pt x="9670" y="0"/>
                        <a:pt x="21599" y="0"/>
                      </a:cubicBezTo>
                    </a:path>
                    <a:path w="21600" h="43200" stroke="0" extrusionOk="0">
                      <a:moveTo>
                        <a:pt x="21600" y="43200"/>
                      </a:moveTo>
                      <a:cubicBezTo>
                        <a:pt x="9670" y="43200"/>
                        <a:pt x="0" y="33529"/>
                        <a:pt x="0" y="21600"/>
                      </a:cubicBezTo>
                      <a:cubicBezTo>
                        <a:pt x="-1" y="9670"/>
                        <a:pt x="9670" y="0"/>
                        <a:pt x="21599" y="0"/>
                      </a:cubicBezTo>
                      <a:lnTo>
                        <a:pt x="21600" y="21600"/>
                      </a:lnTo>
                      <a:close/>
                    </a:path>
                  </a:pathLst>
                </a:custGeom>
                <a:gradFill rotWithShape="0">
                  <a:gsLst>
                    <a:gs pos="0">
                      <a:schemeClr val="accent1">
                        <a:gamma/>
                        <a:shade val="46275"/>
                        <a:invGamma/>
                      </a:schemeClr>
                    </a:gs>
                    <a:gs pos="100000">
                      <a:schemeClr val="accent1"/>
                    </a:gs>
                  </a:gsLst>
                  <a:lin ang="0" scaled="1"/>
                </a:gradFill>
                <a:ln w="9525">
                  <a:noFill/>
                  <a:round/>
                  <a:headEnd type="none" w="sm" len="sm"/>
                  <a:tailEnd type="none" w="sm" len="sm"/>
                </a:ln>
                <a:effectLst/>
              </p:spPr>
              <p:txBody>
                <a:bodyPr/>
                <a:lstStyle/>
                <a:p>
                  <a:endParaRPr lang="ru-RU"/>
                </a:p>
              </p:txBody>
            </p:sp>
            <p:sp>
              <p:nvSpPr>
                <p:cNvPr id="17459" name="AutoShape 51"/>
                <p:cNvSpPr>
                  <a:spLocks noChangeArrowheads="1"/>
                </p:cNvSpPr>
                <p:nvPr/>
              </p:nvSpPr>
              <p:spPr bwMode="auto">
                <a:xfrm>
                  <a:off x="798" y="1694"/>
                  <a:ext cx="122" cy="53"/>
                </a:xfrm>
                <a:prstGeom prst="roundRect">
                  <a:avLst>
                    <a:gd name="adj" fmla="val 49995"/>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a:lstStyle/>
                <a:p>
                  <a:endParaRPr lang="ru-RU"/>
                </a:p>
              </p:txBody>
            </p:sp>
            <p:sp>
              <p:nvSpPr>
                <p:cNvPr id="17460" name="Freeform 52"/>
                <p:cNvSpPr>
                  <a:spLocks/>
                </p:cNvSpPr>
                <p:nvPr/>
              </p:nvSpPr>
              <p:spPr bwMode="auto">
                <a:xfrm>
                  <a:off x="634" y="1467"/>
                  <a:ext cx="221" cy="230"/>
                </a:xfrm>
                <a:custGeom>
                  <a:avLst/>
                  <a:gdLst/>
                  <a:ahLst/>
                  <a:cxnLst>
                    <a:cxn ang="0">
                      <a:pos x="212" y="204"/>
                    </a:cxn>
                    <a:cxn ang="0">
                      <a:pos x="194" y="158"/>
                    </a:cxn>
                    <a:cxn ang="0">
                      <a:pos x="188" y="111"/>
                    </a:cxn>
                    <a:cxn ang="0">
                      <a:pos x="183" y="72"/>
                    </a:cxn>
                    <a:cxn ang="0">
                      <a:pos x="178" y="52"/>
                    </a:cxn>
                    <a:cxn ang="0">
                      <a:pos x="169" y="37"/>
                    </a:cxn>
                    <a:cxn ang="0">
                      <a:pos x="157" y="24"/>
                    </a:cxn>
                    <a:cxn ang="0">
                      <a:pos x="143" y="13"/>
                    </a:cxn>
                    <a:cxn ang="0">
                      <a:pos x="124" y="5"/>
                    </a:cxn>
                    <a:cxn ang="0">
                      <a:pos x="100" y="0"/>
                    </a:cxn>
                    <a:cxn ang="0">
                      <a:pos x="76" y="0"/>
                    </a:cxn>
                    <a:cxn ang="0">
                      <a:pos x="54" y="7"/>
                    </a:cxn>
                    <a:cxn ang="0">
                      <a:pos x="35" y="16"/>
                    </a:cxn>
                    <a:cxn ang="0">
                      <a:pos x="18" y="31"/>
                    </a:cxn>
                    <a:cxn ang="0">
                      <a:pos x="5" y="51"/>
                    </a:cxn>
                    <a:cxn ang="0">
                      <a:pos x="0" y="73"/>
                    </a:cxn>
                    <a:cxn ang="0">
                      <a:pos x="3" y="72"/>
                    </a:cxn>
                    <a:cxn ang="0">
                      <a:pos x="15" y="64"/>
                    </a:cxn>
                    <a:cxn ang="0">
                      <a:pos x="35" y="58"/>
                    </a:cxn>
                    <a:cxn ang="0">
                      <a:pos x="56" y="57"/>
                    </a:cxn>
                    <a:cxn ang="0">
                      <a:pos x="74" y="63"/>
                    </a:cxn>
                    <a:cxn ang="0">
                      <a:pos x="87" y="73"/>
                    </a:cxn>
                    <a:cxn ang="0">
                      <a:pos x="93" y="85"/>
                    </a:cxn>
                    <a:cxn ang="0">
                      <a:pos x="96" y="102"/>
                    </a:cxn>
                    <a:cxn ang="0">
                      <a:pos x="100" y="124"/>
                    </a:cxn>
                    <a:cxn ang="0">
                      <a:pos x="106" y="147"/>
                    </a:cxn>
                    <a:cxn ang="0">
                      <a:pos x="116" y="168"/>
                    </a:cxn>
                    <a:cxn ang="0">
                      <a:pos x="131" y="190"/>
                    </a:cxn>
                    <a:cxn ang="0">
                      <a:pos x="150" y="207"/>
                    </a:cxn>
                    <a:cxn ang="0">
                      <a:pos x="172" y="219"/>
                    </a:cxn>
                    <a:cxn ang="0">
                      <a:pos x="194" y="226"/>
                    </a:cxn>
                    <a:cxn ang="0">
                      <a:pos x="220" y="229"/>
                    </a:cxn>
                  </a:cxnLst>
                  <a:rect l="0" t="0" r="r" b="b"/>
                  <a:pathLst>
                    <a:path w="221" h="230">
                      <a:moveTo>
                        <a:pt x="220" y="229"/>
                      </a:moveTo>
                      <a:lnTo>
                        <a:pt x="212" y="204"/>
                      </a:lnTo>
                      <a:lnTo>
                        <a:pt x="202" y="180"/>
                      </a:lnTo>
                      <a:lnTo>
                        <a:pt x="194" y="158"/>
                      </a:lnTo>
                      <a:lnTo>
                        <a:pt x="190" y="136"/>
                      </a:lnTo>
                      <a:lnTo>
                        <a:pt x="188" y="111"/>
                      </a:lnTo>
                      <a:lnTo>
                        <a:pt x="185" y="85"/>
                      </a:lnTo>
                      <a:lnTo>
                        <a:pt x="183" y="72"/>
                      </a:lnTo>
                      <a:lnTo>
                        <a:pt x="181" y="61"/>
                      </a:lnTo>
                      <a:lnTo>
                        <a:pt x="178" y="52"/>
                      </a:lnTo>
                      <a:lnTo>
                        <a:pt x="173" y="43"/>
                      </a:lnTo>
                      <a:lnTo>
                        <a:pt x="169" y="37"/>
                      </a:lnTo>
                      <a:lnTo>
                        <a:pt x="164" y="30"/>
                      </a:lnTo>
                      <a:lnTo>
                        <a:pt x="157" y="24"/>
                      </a:lnTo>
                      <a:lnTo>
                        <a:pt x="150" y="18"/>
                      </a:lnTo>
                      <a:lnTo>
                        <a:pt x="143" y="13"/>
                      </a:lnTo>
                      <a:lnTo>
                        <a:pt x="134" y="9"/>
                      </a:lnTo>
                      <a:lnTo>
                        <a:pt x="124" y="5"/>
                      </a:lnTo>
                      <a:lnTo>
                        <a:pt x="112" y="2"/>
                      </a:lnTo>
                      <a:lnTo>
                        <a:pt x="100" y="0"/>
                      </a:lnTo>
                      <a:lnTo>
                        <a:pt x="88" y="0"/>
                      </a:lnTo>
                      <a:lnTo>
                        <a:pt x="76" y="0"/>
                      </a:lnTo>
                      <a:lnTo>
                        <a:pt x="65" y="2"/>
                      </a:lnTo>
                      <a:lnTo>
                        <a:pt x="54" y="7"/>
                      </a:lnTo>
                      <a:lnTo>
                        <a:pt x="45" y="10"/>
                      </a:lnTo>
                      <a:lnTo>
                        <a:pt x="35" y="16"/>
                      </a:lnTo>
                      <a:lnTo>
                        <a:pt x="25" y="24"/>
                      </a:lnTo>
                      <a:lnTo>
                        <a:pt x="18" y="31"/>
                      </a:lnTo>
                      <a:lnTo>
                        <a:pt x="11" y="41"/>
                      </a:lnTo>
                      <a:lnTo>
                        <a:pt x="5" y="51"/>
                      </a:lnTo>
                      <a:lnTo>
                        <a:pt x="1" y="63"/>
                      </a:lnTo>
                      <a:lnTo>
                        <a:pt x="0" y="73"/>
                      </a:lnTo>
                      <a:lnTo>
                        <a:pt x="0" y="79"/>
                      </a:lnTo>
                      <a:lnTo>
                        <a:pt x="3" y="72"/>
                      </a:lnTo>
                      <a:lnTo>
                        <a:pt x="8" y="67"/>
                      </a:lnTo>
                      <a:lnTo>
                        <a:pt x="15" y="64"/>
                      </a:lnTo>
                      <a:lnTo>
                        <a:pt x="25" y="60"/>
                      </a:lnTo>
                      <a:lnTo>
                        <a:pt x="35" y="58"/>
                      </a:lnTo>
                      <a:lnTo>
                        <a:pt x="46" y="57"/>
                      </a:lnTo>
                      <a:lnTo>
                        <a:pt x="56" y="57"/>
                      </a:lnTo>
                      <a:lnTo>
                        <a:pt x="67" y="60"/>
                      </a:lnTo>
                      <a:lnTo>
                        <a:pt x="74" y="63"/>
                      </a:lnTo>
                      <a:lnTo>
                        <a:pt x="81" y="67"/>
                      </a:lnTo>
                      <a:lnTo>
                        <a:pt x="87" y="73"/>
                      </a:lnTo>
                      <a:lnTo>
                        <a:pt x="91" y="78"/>
                      </a:lnTo>
                      <a:lnTo>
                        <a:pt x="93" y="85"/>
                      </a:lnTo>
                      <a:lnTo>
                        <a:pt x="95" y="92"/>
                      </a:lnTo>
                      <a:lnTo>
                        <a:pt x="96" y="102"/>
                      </a:lnTo>
                      <a:lnTo>
                        <a:pt x="98" y="112"/>
                      </a:lnTo>
                      <a:lnTo>
                        <a:pt x="100" y="124"/>
                      </a:lnTo>
                      <a:lnTo>
                        <a:pt x="103" y="135"/>
                      </a:lnTo>
                      <a:lnTo>
                        <a:pt x="106" y="147"/>
                      </a:lnTo>
                      <a:lnTo>
                        <a:pt x="111" y="158"/>
                      </a:lnTo>
                      <a:lnTo>
                        <a:pt x="116" y="168"/>
                      </a:lnTo>
                      <a:lnTo>
                        <a:pt x="123" y="180"/>
                      </a:lnTo>
                      <a:lnTo>
                        <a:pt x="131" y="190"/>
                      </a:lnTo>
                      <a:lnTo>
                        <a:pt x="140" y="199"/>
                      </a:lnTo>
                      <a:lnTo>
                        <a:pt x="150" y="207"/>
                      </a:lnTo>
                      <a:lnTo>
                        <a:pt x="163" y="215"/>
                      </a:lnTo>
                      <a:lnTo>
                        <a:pt x="172" y="219"/>
                      </a:lnTo>
                      <a:lnTo>
                        <a:pt x="183" y="223"/>
                      </a:lnTo>
                      <a:lnTo>
                        <a:pt x="194" y="226"/>
                      </a:lnTo>
                      <a:lnTo>
                        <a:pt x="207" y="228"/>
                      </a:lnTo>
                      <a:lnTo>
                        <a:pt x="220" y="229"/>
                      </a:lnTo>
                    </a:path>
                  </a:pathLst>
                </a:custGeom>
                <a:gradFill rotWithShape="0">
                  <a:gsLst>
                    <a:gs pos="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7461" name="Freeform 53"/>
                <p:cNvSpPr>
                  <a:spLocks/>
                </p:cNvSpPr>
                <p:nvPr/>
              </p:nvSpPr>
              <p:spPr bwMode="auto">
                <a:xfrm>
                  <a:off x="859" y="1467"/>
                  <a:ext cx="222" cy="230"/>
                </a:xfrm>
                <a:custGeom>
                  <a:avLst/>
                  <a:gdLst/>
                  <a:ahLst/>
                  <a:cxnLst>
                    <a:cxn ang="0">
                      <a:pos x="7" y="204"/>
                    </a:cxn>
                    <a:cxn ang="0">
                      <a:pos x="25" y="158"/>
                    </a:cxn>
                    <a:cxn ang="0">
                      <a:pos x="31" y="111"/>
                    </a:cxn>
                    <a:cxn ang="0">
                      <a:pos x="36" y="72"/>
                    </a:cxn>
                    <a:cxn ang="0">
                      <a:pos x="41" y="52"/>
                    </a:cxn>
                    <a:cxn ang="0">
                      <a:pos x="50" y="37"/>
                    </a:cxn>
                    <a:cxn ang="0">
                      <a:pos x="62" y="24"/>
                    </a:cxn>
                    <a:cxn ang="0">
                      <a:pos x="77" y="13"/>
                    </a:cxn>
                    <a:cxn ang="0">
                      <a:pos x="96" y="5"/>
                    </a:cxn>
                    <a:cxn ang="0">
                      <a:pos x="120" y="0"/>
                    </a:cxn>
                    <a:cxn ang="0">
                      <a:pos x="143" y="0"/>
                    </a:cxn>
                    <a:cxn ang="0">
                      <a:pos x="165" y="7"/>
                    </a:cxn>
                    <a:cxn ang="0">
                      <a:pos x="184" y="16"/>
                    </a:cxn>
                    <a:cxn ang="0">
                      <a:pos x="201" y="31"/>
                    </a:cxn>
                    <a:cxn ang="0">
                      <a:pos x="215" y="51"/>
                    </a:cxn>
                    <a:cxn ang="0">
                      <a:pos x="221" y="73"/>
                    </a:cxn>
                    <a:cxn ang="0">
                      <a:pos x="217" y="72"/>
                    </a:cxn>
                    <a:cxn ang="0">
                      <a:pos x="205" y="64"/>
                    </a:cxn>
                    <a:cxn ang="0">
                      <a:pos x="184" y="58"/>
                    </a:cxn>
                    <a:cxn ang="0">
                      <a:pos x="164" y="57"/>
                    </a:cxn>
                    <a:cxn ang="0">
                      <a:pos x="145" y="63"/>
                    </a:cxn>
                    <a:cxn ang="0">
                      <a:pos x="132" y="73"/>
                    </a:cxn>
                    <a:cxn ang="0">
                      <a:pos x="127" y="85"/>
                    </a:cxn>
                    <a:cxn ang="0">
                      <a:pos x="123" y="102"/>
                    </a:cxn>
                    <a:cxn ang="0">
                      <a:pos x="120" y="124"/>
                    </a:cxn>
                    <a:cxn ang="0">
                      <a:pos x="113" y="147"/>
                    </a:cxn>
                    <a:cxn ang="0">
                      <a:pos x="104" y="168"/>
                    </a:cxn>
                    <a:cxn ang="0">
                      <a:pos x="89" y="190"/>
                    </a:cxn>
                    <a:cxn ang="0">
                      <a:pos x="69" y="207"/>
                    </a:cxn>
                    <a:cxn ang="0">
                      <a:pos x="47" y="219"/>
                    </a:cxn>
                    <a:cxn ang="0">
                      <a:pos x="25" y="226"/>
                    </a:cxn>
                    <a:cxn ang="0">
                      <a:pos x="0" y="229"/>
                    </a:cxn>
                  </a:cxnLst>
                  <a:rect l="0" t="0" r="r" b="b"/>
                  <a:pathLst>
                    <a:path w="222" h="230">
                      <a:moveTo>
                        <a:pt x="0" y="229"/>
                      </a:moveTo>
                      <a:lnTo>
                        <a:pt x="7" y="204"/>
                      </a:lnTo>
                      <a:lnTo>
                        <a:pt x="17" y="180"/>
                      </a:lnTo>
                      <a:lnTo>
                        <a:pt x="25" y="158"/>
                      </a:lnTo>
                      <a:lnTo>
                        <a:pt x="29" y="136"/>
                      </a:lnTo>
                      <a:lnTo>
                        <a:pt x="31" y="111"/>
                      </a:lnTo>
                      <a:lnTo>
                        <a:pt x="34" y="85"/>
                      </a:lnTo>
                      <a:lnTo>
                        <a:pt x="36" y="72"/>
                      </a:lnTo>
                      <a:lnTo>
                        <a:pt x="38" y="61"/>
                      </a:lnTo>
                      <a:lnTo>
                        <a:pt x="41" y="52"/>
                      </a:lnTo>
                      <a:lnTo>
                        <a:pt x="46" y="43"/>
                      </a:lnTo>
                      <a:lnTo>
                        <a:pt x="50" y="37"/>
                      </a:lnTo>
                      <a:lnTo>
                        <a:pt x="56" y="30"/>
                      </a:lnTo>
                      <a:lnTo>
                        <a:pt x="62" y="24"/>
                      </a:lnTo>
                      <a:lnTo>
                        <a:pt x="69" y="18"/>
                      </a:lnTo>
                      <a:lnTo>
                        <a:pt x="77" y="13"/>
                      </a:lnTo>
                      <a:lnTo>
                        <a:pt x="86" y="9"/>
                      </a:lnTo>
                      <a:lnTo>
                        <a:pt x="96" y="5"/>
                      </a:lnTo>
                      <a:lnTo>
                        <a:pt x="108" y="2"/>
                      </a:lnTo>
                      <a:lnTo>
                        <a:pt x="120" y="0"/>
                      </a:lnTo>
                      <a:lnTo>
                        <a:pt x="132" y="0"/>
                      </a:lnTo>
                      <a:lnTo>
                        <a:pt x="143" y="0"/>
                      </a:lnTo>
                      <a:lnTo>
                        <a:pt x="155" y="2"/>
                      </a:lnTo>
                      <a:lnTo>
                        <a:pt x="165" y="7"/>
                      </a:lnTo>
                      <a:lnTo>
                        <a:pt x="175" y="10"/>
                      </a:lnTo>
                      <a:lnTo>
                        <a:pt x="184" y="16"/>
                      </a:lnTo>
                      <a:lnTo>
                        <a:pt x="195" y="24"/>
                      </a:lnTo>
                      <a:lnTo>
                        <a:pt x="201" y="31"/>
                      </a:lnTo>
                      <a:lnTo>
                        <a:pt x="209" y="41"/>
                      </a:lnTo>
                      <a:lnTo>
                        <a:pt x="215" y="51"/>
                      </a:lnTo>
                      <a:lnTo>
                        <a:pt x="219" y="63"/>
                      </a:lnTo>
                      <a:lnTo>
                        <a:pt x="221" y="73"/>
                      </a:lnTo>
                      <a:lnTo>
                        <a:pt x="220" y="79"/>
                      </a:lnTo>
                      <a:lnTo>
                        <a:pt x="217" y="72"/>
                      </a:lnTo>
                      <a:lnTo>
                        <a:pt x="212" y="67"/>
                      </a:lnTo>
                      <a:lnTo>
                        <a:pt x="205" y="64"/>
                      </a:lnTo>
                      <a:lnTo>
                        <a:pt x="195" y="60"/>
                      </a:lnTo>
                      <a:lnTo>
                        <a:pt x="184" y="58"/>
                      </a:lnTo>
                      <a:lnTo>
                        <a:pt x="174" y="57"/>
                      </a:lnTo>
                      <a:lnTo>
                        <a:pt x="164" y="57"/>
                      </a:lnTo>
                      <a:lnTo>
                        <a:pt x="153" y="60"/>
                      </a:lnTo>
                      <a:lnTo>
                        <a:pt x="145" y="63"/>
                      </a:lnTo>
                      <a:lnTo>
                        <a:pt x="139" y="67"/>
                      </a:lnTo>
                      <a:lnTo>
                        <a:pt x="132" y="73"/>
                      </a:lnTo>
                      <a:lnTo>
                        <a:pt x="129" y="78"/>
                      </a:lnTo>
                      <a:lnTo>
                        <a:pt x="127" y="85"/>
                      </a:lnTo>
                      <a:lnTo>
                        <a:pt x="125" y="92"/>
                      </a:lnTo>
                      <a:lnTo>
                        <a:pt x="123" y="102"/>
                      </a:lnTo>
                      <a:lnTo>
                        <a:pt x="122" y="112"/>
                      </a:lnTo>
                      <a:lnTo>
                        <a:pt x="120" y="124"/>
                      </a:lnTo>
                      <a:lnTo>
                        <a:pt x="117" y="135"/>
                      </a:lnTo>
                      <a:lnTo>
                        <a:pt x="113" y="147"/>
                      </a:lnTo>
                      <a:lnTo>
                        <a:pt x="109" y="158"/>
                      </a:lnTo>
                      <a:lnTo>
                        <a:pt x="104" y="168"/>
                      </a:lnTo>
                      <a:lnTo>
                        <a:pt x="97" y="180"/>
                      </a:lnTo>
                      <a:lnTo>
                        <a:pt x="89" y="190"/>
                      </a:lnTo>
                      <a:lnTo>
                        <a:pt x="79" y="199"/>
                      </a:lnTo>
                      <a:lnTo>
                        <a:pt x="69" y="207"/>
                      </a:lnTo>
                      <a:lnTo>
                        <a:pt x="57" y="215"/>
                      </a:lnTo>
                      <a:lnTo>
                        <a:pt x="47" y="219"/>
                      </a:lnTo>
                      <a:lnTo>
                        <a:pt x="37" y="223"/>
                      </a:lnTo>
                      <a:lnTo>
                        <a:pt x="25" y="226"/>
                      </a:lnTo>
                      <a:lnTo>
                        <a:pt x="12" y="228"/>
                      </a:lnTo>
                      <a:lnTo>
                        <a:pt x="0" y="229"/>
                      </a:lnTo>
                    </a:path>
                  </a:pathLst>
                </a:custGeom>
                <a:gradFill rotWithShape="0">
                  <a:gsLst>
                    <a:gs pos="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7462" name="Oval 54"/>
                <p:cNvSpPr>
                  <a:spLocks noChangeArrowheads="1"/>
                </p:cNvSpPr>
                <p:nvPr/>
              </p:nvSpPr>
              <p:spPr bwMode="auto">
                <a:xfrm>
                  <a:off x="829" y="1345"/>
                  <a:ext cx="56" cy="52"/>
                </a:xfrm>
                <a:prstGeom prst="ellipse">
                  <a:avLst/>
                </a:prstGeom>
                <a:gradFill rotWithShape="0">
                  <a:gsLst>
                    <a:gs pos="0">
                      <a:schemeClr val="accent1"/>
                    </a:gs>
                    <a:gs pos="100000">
                      <a:schemeClr val="accent1">
                        <a:gamma/>
                        <a:shade val="46275"/>
                        <a:invGamma/>
                      </a:schemeClr>
                    </a:gs>
                  </a:gsLst>
                  <a:lin ang="0" scaled="1"/>
                </a:gradFill>
                <a:ln w="9525">
                  <a:noFill/>
                  <a:round/>
                  <a:headEnd/>
                  <a:tailEnd/>
                </a:ln>
                <a:effectLst/>
              </p:spPr>
              <p:txBody>
                <a:bodyPr wrap="none" lIns="92075" tIns="46038" rIns="92075" bIns="46038" anchor="ctr"/>
                <a:lstStyle/>
                <a:p>
                  <a:pPr>
                    <a:spcBef>
                      <a:spcPct val="50000"/>
                    </a:spcBef>
                  </a:pPr>
                  <a:endParaRPr kumimoji="1" lang="ru-RU" sz="2400"/>
                </a:p>
              </p:txBody>
            </p:sp>
          </p:grpSp>
        </p:grpSp>
      </p:grpSp>
      <p:sp>
        <p:nvSpPr>
          <p:cNvPr id="17463" name="Rectangle 55"/>
          <p:cNvSpPr>
            <a:spLocks noGrp="1" noChangeArrowheads="1"/>
          </p:cNvSpPr>
          <p:nvPr>
            <p:ph type="ftr" sz="quarter" idx="3"/>
          </p:nvPr>
        </p:nvSpPr>
        <p:spPr/>
        <p:txBody>
          <a:bodyPr/>
          <a:lstStyle>
            <a:lvl1pPr>
              <a:defRPr/>
            </a:lvl1pPr>
          </a:lstStyle>
          <a:p>
            <a:endParaRPr lang="ru-RU"/>
          </a:p>
        </p:txBody>
      </p:sp>
      <p:sp>
        <p:nvSpPr>
          <p:cNvPr id="17464" name="Rectangle 56"/>
          <p:cNvSpPr>
            <a:spLocks noGrp="1" noChangeArrowheads="1"/>
          </p:cNvSpPr>
          <p:nvPr>
            <p:ph type="sldNum" sz="quarter" idx="4"/>
          </p:nvPr>
        </p:nvSpPr>
        <p:spPr/>
        <p:txBody>
          <a:bodyPr/>
          <a:lstStyle>
            <a:lvl1pPr>
              <a:defRPr/>
            </a:lvl1pPr>
          </a:lstStyle>
          <a:p>
            <a:fld id="{457ED428-A983-45EA-91BD-34B715F9CD44}" type="slidenum">
              <a:rPr lang="ru-RU" smtClean="0"/>
              <a:pPr/>
              <a:t>‹#›</a:t>
            </a:fld>
            <a:endParaRPr lang="ru-RU"/>
          </a:p>
        </p:txBody>
      </p:sp>
    </p:spTree>
  </p:cSld>
  <p:clrMapOvr>
    <a:masterClrMapping/>
  </p:clrMapOvr>
  <p:transition spd="slow" advClick="0" advTm="5000">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A320FF2E-DA27-402C-84BD-794454F598DF}" type="datetimeFigureOut">
              <a:rPr lang="ru-RU" smtClean="0"/>
              <a:pPr/>
              <a:t>15.09.2013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57ED428-A983-45EA-91BD-34B715F9CD44}" type="slidenum">
              <a:rPr lang="ru-RU" smtClean="0"/>
              <a:pPr/>
              <a:t>‹#›</a:t>
            </a:fld>
            <a:endParaRPr lang="ru-RU"/>
          </a:p>
        </p:txBody>
      </p:sp>
    </p:spTree>
  </p:cSld>
  <p:clrMapOvr>
    <a:masterClrMapping/>
  </p:clrMapOvr>
  <p:transition spd="slow" advClick="0" advTm="5000">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19938" y="228600"/>
            <a:ext cx="1871662" cy="60102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500188" y="228600"/>
            <a:ext cx="5467350" cy="60102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A320FF2E-DA27-402C-84BD-794454F598DF}" type="datetimeFigureOut">
              <a:rPr lang="ru-RU" smtClean="0"/>
              <a:pPr/>
              <a:t>15.09.2013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57ED428-A983-45EA-91BD-34B715F9CD44}" type="slidenum">
              <a:rPr lang="ru-RU" smtClean="0"/>
              <a:pPr/>
              <a:t>‹#›</a:t>
            </a:fld>
            <a:endParaRPr lang="ru-RU"/>
          </a:p>
        </p:txBody>
      </p:sp>
    </p:spTree>
  </p:cSld>
  <p:clrMapOvr>
    <a:masterClrMapping/>
  </p:clrMapOvr>
  <p:transition spd="slow" advClick="0" advTm="5000">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A320FF2E-DA27-402C-84BD-794454F598DF}" type="datetimeFigureOut">
              <a:rPr lang="ru-RU" smtClean="0"/>
              <a:pPr/>
              <a:t>15.09.2013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57ED428-A983-45EA-91BD-34B715F9CD44}" type="slidenum">
              <a:rPr lang="ru-RU" smtClean="0"/>
              <a:pPr/>
              <a:t>‹#›</a:t>
            </a:fld>
            <a:endParaRPr lang="ru-RU"/>
          </a:p>
        </p:txBody>
      </p:sp>
    </p:spTree>
  </p:cSld>
  <p:clrMapOvr>
    <a:masterClrMapping/>
  </p:clrMapOvr>
  <p:transition spd="slow" advClick="0" advTm="5000">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A320FF2E-DA27-402C-84BD-794454F598DF}" type="datetimeFigureOut">
              <a:rPr lang="ru-RU" smtClean="0"/>
              <a:pPr/>
              <a:t>15.09.2013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57ED428-A983-45EA-91BD-34B715F9CD44}" type="slidenum">
              <a:rPr lang="ru-RU" smtClean="0"/>
              <a:pPr/>
              <a:t>‹#›</a:t>
            </a:fld>
            <a:endParaRPr lang="ru-RU"/>
          </a:p>
        </p:txBody>
      </p:sp>
    </p:spTree>
  </p:cSld>
  <p:clrMapOvr>
    <a:masterClrMapping/>
  </p:clrMapOvr>
  <p:transition spd="slow" advClick="0" advTm="5000">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500188" y="1524000"/>
            <a:ext cx="3668712"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321300" y="1524000"/>
            <a:ext cx="3670300"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A320FF2E-DA27-402C-84BD-794454F598DF}" type="datetimeFigureOut">
              <a:rPr lang="ru-RU" smtClean="0"/>
              <a:pPr/>
              <a:t>15.09.2013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57ED428-A983-45EA-91BD-34B715F9CD44}" type="slidenum">
              <a:rPr lang="ru-RU" smtClean="0"/>
              <a:pPr/>
              <a:t>‹#›</a:t>
            </a:fld>
            <a:endParaRPr lang="ru-RU"/>
          </a:p>
        </p:txBody>
      </p:sp>
    </p:spTree>
  </p:cSld>
  <p:clrMapOvr>
    <a:masterClrMapping/>
  </p:clrMapOvr>
  <p:transition spd="slow" advClick="0" advTm="5000">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A320FF2E-DA27-402C-84BD-794454F598DF}" type="datetimeFigureOut">
              <a:rPr lang="ru-RU" smtClean="0"/>
              <a:pPr/>
              <a:t>15.09.2013</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457ED428-A983-45EA-91BD-34B715F9CD44}" type="slidenum">
              <a:rPr lang="ru-RU" smtClean="0"/>
              <a:pPr/>
              <a:t>‹#›</a:t>
            </a:fld>
            <a:endParaRPr lang="ru-RU"/>
          </a:p>
        </p:txBody>
      </p:sp>
    </p:spTree>
  </p:cSld>
  <p:clrMapOvr>
    <a:masterClrMapping/>
  </p:clrMapOvr>
  <p:transition spd="slow" advClick="0" advTm="5000">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A320FF2E-DA27-402C-84BD-794454F598DF}" type="datetimeFigureOut">
              <a:rPr lang="ru-RU" smtClean="0"/>
              <a:pPr/>
              <a:t>15.09.2013</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457ED428-A983-45EA-91BD-34B715F9CD44}" type="slidenum">
              <a:rPr lang="ru-RU" smtClean="0"/>
              <a:pPr/>
              <a:t>‹#›</a:t>
            </a:fld>
            <a:endParaRPr lang="ru-RU"/>
          </a:p>
        </p:txBody>
      </p:sp>
    </p:spTree>
  </p:cSld>
  <p:clrMapOvr>
    <a:masterClrMapping/>
  </p:clrMapOvr>
  <p:transition spd="slow" advClick="0" advTm="5000">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A320FF2E-DA27-402C-84BD-794454F598DF}" type="datetimeFigureOut">
              <a:rPr lang="ru-RU" smtClean="0"/>
              <a:pPr/>
              <a:t>15.09.2013</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457ED428-A983-45EA-91BD-34B715F9CD44}" type="slidenum">
              <a:rPr lang="ru-RU" smtClean="0"/>
              <a:pPr/>
              <a:t>‹#›</a:t>
            </a:fld>
            <a:endParaRPr lang="ru-RU"/>
          </a:p>
        </p:txBody>
      </p:sp>
    </p:spTree>
  </p:cSld>
  <p:clrMapOvr>
    <a:masterClrMapping/>
  </p:clrMapOvr>
  <p:transition spd="slow" advClick="0" advTm="5000">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A320FF2E-DA27-402C-84BD-794454F598DF}" type="datetimeFigureOut">
              <a:rPr lang="ru-RU" smtClean="0"/>
              <a:pPr/>
              <a:t>15.09.2013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57ED428-A983-45EA-91BD-34B715F9CD44}" type="slidenum">
              <a:rPr lang="ru-RU" smtClean="0"/>
              <a:pPr/>
              <a:t>‹#›</a:t>
            </a:fld>
            <a:endParaRPr lang="ru-RU"/>
          </a:p>
        </p:txBody>
      </p:sp>
    </p:spTree>
  </p:cSld>
  <p:clrMapOvr>
    <a:masterClrMapping/>
  </p:clrMapOvr>
  <p:transition spd="slow" advClick="0" advTm="5000">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A320FF2E-DA27-402C-84BD-794454F598DF}" type="datetimeFigureOut">
              <a:rPr lang="ru-RU" smtClean="0"/>
              <a:pPr/>
              <a:t>15.09.2013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57ED428-A983-45EA-91BD-34B715F9CD44}" type="slidenum">
              <a:rPr lang="ru-RU" smtClean="0"/>
              <a:pPr/>
              <a:t>‹#›</a:t>
            </a:fld>
            <a:endParaRPr lang="ru-RU"/>
          </a:p>
        </p:txBody>
      </p:sp>
    </p:spTree>
  </p:cSld>
  <p:clrMapOvr>
    <a:masterClrMapping/>
  </p:clrMapOvr>
  <p:transition spd="slow" advClick="0" advTm="5000">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9525"/>
            <a:ext cx="1557338" cy="6878638"/>
            <a:chOff x="0" y="-6"/>
            <a:chExt cx="981" cy="4333"/>
          </a:xfrm>
        </p:grpSpPr>
        <p:sp>
          <p:nvSpPr>
            <p:cNvPr id="16387" name="Rectangle 3"/>
            <p:cNvSpPr>
              <a:spLocks noChangeArrowheads="1"/>
            </p:cNvSpPr>
            <p:nvPr/>
          </p:nvSpPr>
          <p:spPr bwMode="auto">
            <a:xfrm>
              <a:off x="453" y="2151"/>
              <a:ext cx="114"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endParaRPr lang="ru-RU"/>
            </a:p>
          </p:txBody>
        </p:sp>
        <p:sp>
          <p:nvSpPr>
            <p:cNvPr id="16388" name="Rectangle 4"/>
            <p:cNvSpPr>
              <a:spLocks noChangeArrowheads="1"/>
            </p:cNvSpPr>
            <p:nvPr/>
          </p:nvSpPr>
          <p:spPr bwMode="auto">
            <a:xfrm>
              <a:off x="0" y="2151"/>
              <a:ext cx="221"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lIns="92075" tIns="46038" rIns="92075" bIns="46038" anchor="ctr"/>
            <a:lstStyle/>
            <a:p>
              <a:pPr>
                <a:spcBef>
                  <a:spcPct val="50000"/>
                </a:spcBef>
              </a:pPr>
              <a:endParaRPr kumimoji="1" lang="ru-RU" sz="2400"/>
            </a:p>
          </p:txBody>
        </p:sp>
        <p:sp>
          <p:nvSpPr>
            <p:cNvPr id="16389" name="Rectangle 5"/>
            <p:cNvSpPr>
              <a:spLocks noChangeArrowheads="1"/>
            </p:cNvSpPr>
            <p:nvPr/>
          </p:nvSpPr>
          <p:spPr bwMode="auto">
            <a:xfrm>
              <a:off x="222" y="2151"/>
              <a:ext cx="231"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endParaRPr lang="ru-RU"/>
            </a:p>
          </p:txBody>
        </p:sp>
        <p:sp>
          <p:nvSpPr>
            <p:cNvPr id="16390" name="Rectangle 6"/>
            <p:cNvSpPr>
              <a:spLocks noChangeArrowheads="1"/>
            </p:cNvSpPr>
            <p:nvPr/>
          </p:nvSpPr>
          <p:spPr bwMode="auto">
            <a:xfrm>
              <a:off x="567" y="2160"/>
              <a:ext cx="204" cy="2161"/>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lIns="92075" tIns="46038" rIns="92075" bIns="46038" anchor="ctr"/>
            <a:lstStyle/>
            <a:p>
              <a:pPr>
                <a:spcBef>
                  <a:spcPct val="50000"/>
                </a:spcBef>
              </a:pPr>
              <a:endParaRPr kumimoji="1" lang="ru-RU" sz="2400"/>
            </a:p>
          </p:txBody>
        </p:sp>
        <p:sp>
          <p:nvSpPr>
            <p:cNvPr id="16391" name="Freeform 7"/>
            <p:cNvSpPr>
              <a:spLocks/>
            </p:cNvSpPr>
            <p:nvPr/>
          </p:nvSpPr>
          <p:spPr bwMode="auto">
            <a:xfrm>
              <a:off x="222" y="2636"/>
              <a:ext cx="344" cy="647"/>
            </a:xfrm>
            <a:custGeom>
              <a:avLst/>
              <a:gdLst/>
              <a:ahLst/>
              <a:cxnLst>
                <a:cxn ang="0">
                  <a:pos x="343" y="52"/>
                </a:cxn>
                <a:cxn ang="0">
                  <a:pos x="343" y="194"/>
                </a:cxn>
                <a:cxn ang="0">
                  <a:pos x="335" y="188"/>
                </a:cxn>
                <a:cxn ang="0">
                  <a:pos x="315" y="188"/>
                </a:cxn>
                <a:cxn ang="0">
                  <a:pos x="300" y="194"/>
                </a:cxn>
                <a:cxn ang="0">
                  <a:pos x="284" y="209"/>
                </a:cxn>
                <a:cxn ang="0">
                  <a:pos x="242" y="261"/>
                </a:cxn>
                <a:cxn ang="0">
                  <a:pos x="146" y="366"/>
                </a:cxn>
                <a:cxn ang="0">
                  <a:pos x="50" y="475"/>
                </a:cxn>
                <a:cxn ang="0">
                  <a:pos x="30" y="505"/>
                </a:cxn>
                <a:cxn ang="0">
                  <a:pos x="17" y="535"/>
                </a:cxn>
                <a:cxn ang="0">
                  <a:pos x="10" y="582"/>
                </a:cxn>
                <a:cxn ang="0">
                  <a:pos x="0" y="646"/>
                </a:cxn>
                <a:cxn ang="0">
                  <a:pos x="0" y="365"/>
                </a:cxn>
                <a:cxn ang="0">
                  <a:pos x="5" y="392"/>
                </a:cxn>
                <a:cxn ang="0">
                  <a:pos x="10" y="404"/>
                </a:cxn>
                <a:cxn ang="0">
                  <a:pos x="20" y="410"/>
                </a:cxn>
                <a:cxn ang="0">
                  <a:pos x="30" y="413"/>
                </a:cxn>
                <a:cxn ang="0">
                  <a:pos x="45" y="413"/>
                </a:cxn>
                <a:cxn ang="0">
                  <a:pos x="60" y="407"/>
                </a:cxn>
                <a:cxn ang="0">
                  <a:pos x="257" y="190"/>
                </a:cxn>
                <a:cxn ang="0">
                  <a:pos x="297" y="138"/>
                </a:cxn>
                <a:cxn ang="0">
                  <a:pos x="312" y="111"/>
                </a:cxn>
                <a:cxn ang="0">
                  <a:pos x="325" y="84"/>
                </a:cxn>
                <a:cxn ang="0">
                  <a:pos x="335" y="39"/>
                </a:cxn>
                <a:cxn ang="0">
                  <a:pos x="343" y="0"/>
                </a:cxn>
                <a:cxn ang="0">
                  <a:pos x="343" y="117"/>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6392" name="Freeform 8"/>
            <p:cNvSpPr>
              <a:spLocks/>
            </p:cNvSpPr>
            <p:nvPr/>
          </p:nvSpPr>
          <p:spPr bwMode="auto">
            <a:xfrm>
              <a:off x="222" y="2908"/>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6393" name="Freeform 9"/>
            <p:cNvSpPr>
              <a:spLocks/>
            </p:cNvSpPr>
            <p:nvPr/>
          </p:nvSpPr>
          <p:spPr bwMode="auto">
            <a:xfrm>
              <a:off x="222" y="3165"/>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6394" name="Freeform 10"/>
            <p:cNvSpPr>
              <a:spLocks/>
            </p:cNvSpPr>
            <p:nvPr/>
          </p:nvSpPr>
          <p:spPr bwMode="auto">
            <a:xfrm>
              <a:off x="222" y="3420"/>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6395" name="Freeform 11"/>
            <p:cNvSpPr>
              <a:spLocks/>
            </p:cNvSpPr>
            <p:nvPr/>
          </p:nvSpPr>
          <p:spPr bwMode="auto">
            <a:xfrm>
              <a:off x="222" y="3677"/>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6396" name="Freeform 12"/>
            <p:cNvSpPr>
              <a:spLocks/>
            </p:cNvSpPr>
            <p:nvPr/>
          </p:nvSpPr>
          <p:spPr bwMode="auto">
            <a:xfrm>
              <a:off x="301" y="3932"/>
              <a:ext cx="265" cy="392"/>
            </a:xfrm>
            <a:custGeom>
              <a:avLst/>
              <a:gdLst/>
              <a:ahLst/>
              <a:cxnLst>
                <a:cxn ang="0">
                  <a:pos x="264" y="52"/>
                </a:cxn>
                <a:cxn ang="0">
                  <a:pos x="264" y="194"/>
                </a:cxn>
                <a:cxn ang="0">
                  <a:pos x="256" y="188"/>
                </a:cxn>
                <a:cxn ang="0">
                  <a:pos x="236" y="188"/>
                </a:cxn>
                <a:cxn ang="0">
                  <a:pos x="221" y="194"/>
                </a:cxn>
                <a:cxn ang="0">
                  <a:pos x="205" y="209"/>
                </a:cxn>
                <a:cxn ang="0">
                  <a:pos x="162" y="261"/>
                </a:cxn>
                <a:cxn ang="0">
                  <a:pos x="66" y="366"/>
                </a:cxn>
                <a:cxn ang="0">
                  <a:pos x="45" y="391"/>
                </a:cxn>
                <a:cxn ang="0">
                  <a:pos x="0" y="391"/>
                </a:cxn>
                <a:cxn ang="0">
                  <a:pos x="178" y="190"/>
                </a:cxn>
                <a:cxn ang="0">
                  <a:pos x="218" y="138"/>
                </a:cxn>
                <a:cxn ang="0">
                  <a:pos x="233" y="111"/>
                </a:cxn>
                <a:cxn ang="0">
                  <a:pos x="246" y="84"/>
                </a:cxn>
                <a:cxn ang="0">
                  <a:pos x="256" y="39"/>
                </a:cxn>
                <a:cxn ang="0">
                  <a:pos x="264" y="0"/>
                </a:cxn>
                <a:cxn ang="0">
                  <a:pos x="264" y="117"/>
                </a:cxn>
              </a:cxnLst>
              <a:rect l="0" t="0" r="r" b="b"/>
              <a:pathLst>
                <a:path w="265" h="392">
                  <a:moveTo>
                    <a:pt x="264" y="52"/>
                  </a:moveTo>
                  <a:lnTo>
                    <a:pt x="264" y="194"/>
                  </a:lnTo>
                  <a:lnTo>
                    <a:pt x="256" y="188"/>
                  </a:lnTo>
                  <a:lnTo>
                    <a:pt x="236" y="188"/>
                  </a:lnTo>
                  <a:lnTo>
                    <a:pt x="221" y="194"/>
                  </a:lnTo>
                  <a:lnTo>
                    <a:pt x="205" y="209"/>
                  </a:lnTo>
                  <a:lnTo>
                    <a:pt x="162" y="261"/>
                  </a:lnTo>
                  <a:lnTo>
                    <a:pt x="66" y="366"/>
                  </a:lnTo>
                  <a:lnTo>
                    <a:pt x="45" y="391"/>
                  </a:lnTo>
                  <a:lnTo>
                    <a:pt x="0" y="391"/>
                  </a:lnTo>
                  <a:lnTo>
                    <a:pt x="178" y="190"/>
                  </a:lnTo>
                  <a:lnTo>
                    <a:pt x="218" y="138"/>
                  </a:lnTo>
                  <a:lnTo>
                    <a:pt x="233" y="111"/>
                  </a:lnTo>
                  <a:lnTo>
                    <a:pt x="246" y="84"/>
                  </a:lnTo>
                  <a:lnTo>
                    <a:pt x="256" y="39"/>
                  </a:lnTo>
                  <a:lnTo>
                    <a:pt x="264" y="0"/>
                  </a:lnTo>
                  <a:lnTo>
                    <a:pt x="264"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6397" name="Freeform 13"/>
            <p:cNvSpPr>
              <a:spLocks/>
            </p:cNvSpPr>
            <p:nvPr/>
          </p:nvSpPr>
          <p:spPr bwMode="auto">
            <a:xfrm>
              <a:off x="222" y="2366"/>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6398" name="Freeform 14"/>
            <p:cNvSpPr>
              <a:spLocks/>
            </p:cNvSpPr>
            <p:nvPr/>
          </p:nvSpPr>
          <p:spPr bwMode="auto">
            <a:xfrm>
              <a:off x="222" y="2151"/>
              <a:ext cx="346" cy="575"/>
            </a:xfrm>
            <a:custGeom>
              <a:avLst/>
              <a:gdLst/>
              <a:ahLst/>
              <a:cxnLst>
                <a:cxn ang="0">
                  <a:pos x="345" y="0"/>
                </a:cxn>
                <a:cxn ang="0">
                  <a:pos x="343" y="122"/>
                </a:cxn>
                <a:cxn ang="0">
                  <a:pos x="336" y="116"/>
                </a:cxn>
                <a:cxn ang="0">
                  <a:pos x="315" y="116"/>
                </a:cxn>
                <a:cxn ang="0">
                  <a:pos x="300" y="122"/>
                </a:cxn>
                <a:cxn ang="0">
                  <a:pos x="285" y="137"/>
                </a:cxn>
                <a:cxn ang="0">
                  <a:pos x="242" y="188"/>
                </a:cxn>
                <a:cxn ang="0">
                  <a:pos x="146" y="294"/>
                </a:cxn>
                <a:cxn ang="0">
                  <a:pos x="50" y="403"/>
                </a:cxn>
                <a:cxn ang="0">
                  <a:pos x="30" y="433"/>
                </a:cxn>
                <a:cxn ang="0">
                  <a:pos x="17" y="463"/>
                </a:cxn>
                <a:cxn ang="0">
                  <a:pos x="10" y="510"/>
                </a:cxn>
                <a:cxn ang="0">
                  <a:pos x="0" y="574"/>
                </a:cxn>
                <a:cxn ang="0">
                  <a:pos x="0" y="293"/>
                </a:cxn>
                <a:cxn ang="0">
                  <a:pos x="5" y="320"/>
                </a:cxn>
                <a:cxn ang="0">
                  <a:pos x="10" y="332"/>
                </a:cxn>
                <a:cxn ang="0">
                  <a:pos x="20" y="338"/>
                </a:cxn>
                <a:cxn ang="0">
                  <a:pos x="30" y="341"/>
                </a:cxn>
                <a:cxn ang="0">
                  <a:pos x="45" y="341"/>
                </a:cxn>
                <a:cxn ang="0">
                  <a:pos x="60" y="335"/>
                </a:cxn>
                <a:cxn ang="0">
                  <a:pos x="257" y="117"/>
                </a:cxn>
                <a:cxn ang="0">
                  <a:pos x="298" y="66"/>
                </a:cxn>
                <a:cxn ang="0">
                  <a:pos x="313" y="39"/>
                </a:cxn>
                <a:cxn ang="0">
                  <a:pos x="326" y="12"/>
                </a:cxn>
                <a:cxn ang="0">
                  <a:pos x="329" y="0"/>
                </a:cxn>
                <a:cxn ang="0">
                  <a:pos x="345" y="3"/>
                </a:cxn>
                <a:cxn ang="0">
                  <a:pos x="343" y="45"/>
                </a:cxn>
              </a:cxnLst>
              <a:rect l="0" t="0" r="r" b="b"/>
              <a:pathLst>
                <a:path w="346" h="575">
                  <a:moveTo>
                    <a:pt x="345" y="0"/>
                  </a:moveTo>
                  <a:lnTo>
                    <a:pt x="343" y="122"/>
                  </a:lnTo>
                  <a:lnTo>
                    <a:pt x="336" y="116"/>
                  </a:lnTo>
                  <a:lnTo>
                    <a:pt x="315" y="116"/>
                  </a:lnTo>
                  <a:lnTo>
                    <a:pt x="300" y="122"/>
                  </a:lnTo>
                  <a:lnTo>
                    <a:pt x="285" y="137"/>
                  </a:lnTo>
                  <a:lnTo>
                    <a:pt x="242" y="188"/>
                  </a:lnTo>
                  <a:lnTo>
                    <a:pt x="146" y="294"/>
                  </a:lnTo>
                  <a:lnTo>
                    <a:pt x="50" y="403"/>
                  </a:lnTo>
                  <a:lnTo>
                    <a:pt x="30" y="433"/>
                  </a:lnTo>
                  <a:lnTo>
                    <a:pt x="17" y="463"/>
                  </a:lnTo>
                  <a:lnTo>
                    <a:pt x="10" y="510"/>
                  </a:lnTo>
                  <a:lnTo>
                    <a:pt x="0" y="574"/>
                  </a:lnTo>
                  <a:lnTo>
                    <a:pt x="0" y="293"/>
                  </a:lnTo>
                  <a:lnTo>
                    <a:pt x="5" y="320"/>
                  </a:lnTo>
                  <a:lnTo>
                    <a:pt x="10" y="332"/>
                  </a:lnTo>
                  <a:lnTo>
                    <a:pt x="20" y="338"/>
                  </a:lnTo>
                  <a:lnTo>
                    <a:pt x="30" y="341"/>
                  </a:lnTo>
                  <a:lnTo>
                    <a:pt x="45" y="341"/>
                  </a:lnTo>
                  <a:lnTo>
                    <a:pt x="60" y="335"/>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6399" name="Rectangle 15"/>
            <p:cNvSpPr>
              <a:spLocks noChangeArrowheads="1"/>
            </p:cNvSpPr>
            <p:nvPr/>
          </p:nvSpPr>
          <p:spPr bwMode="auto">
            <a:xfrm>
              <a:off x="453" y="-3"/>
              <a:ext cx="114"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endParaRPr lang="ru-RU"/>
            </a:p>
          </p:txBody>
        </p:sp>
        <p:sp>
          <p:nvSpPr>
            <p:cNvPr id="16400" name="Rectangle 16"/>
            <p:cNvSpPr>
              <a:spLocks noChangeArrowheads="1"/>
            </p:cNvSpPr>
            <p:nvPr/>
          </p:nvSpPr>
          <p:spPr bwMode="auto">
            <a:xfrm>
              <a:off x="0" y="-3"/>
              <a:ext cx="221"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lIns="92075" tIns="46038" rIns="92075" bIns="46038" anchor="ctr"/>
            <a:lstStyle/>
            <a:p>
              <a:pPr>
                <a:spcBef>
                  <a:spcPct val="50000"/>
                </a:spcBef>
              </a:pPr>
              <a:endParaRPr kumimoji="1" lang="ru-RU" sz="2400"/>
            </a:p>
          </p:txBody>
        </p:sp>
        <p:sp>
          <p:nvSpPr>
            <p:cNvPr id="16401" name="Rectangle 17"/>
            <p:cNvSpPr>
              <a:spLocks noChangeArrowheads="1"/>
            </p:cNvSpPr>
            <p:nvPr/>
          </p:nvSpPr>
          <p:spPr bwMode="auto">
            <a:xfrm>
              <a:off x="222" y="-3"/>
              <a:ext cx="231"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endParaRPr lang="ru-RU"/>
            </a:p>
          </p:txBody>
        </p:sp>
        <p:sp>
          <p:nvSpPr>
            <p:cNvPr id="16402" name="Rectangle 18"/>
            <p:cNvSpPr>
              <a:spLocks noChangeArrowheads="1"/>
            </p:cNvSpPr>
            <p:nvPr/>
          </p:nvSpPr>
          <p:spPr bwMode="auto">
            <a:xfrm>
              <a:off x="567" y="-3"/>
              <a:ext cx="204"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lIns="92075" tIns="46038" rIns="92075" bIns="46038" anchor="ctr"/>
            <a:lstStyle/>
            <a:p>
              <a:pPr>
                <a:spcBef>
                  <a:spcPct val="50000"/>
                </a:spcBef>
              </a:pPr>
              <a:endParaRPr kumimoji="1" lang="ru-RU" sz="2400"/>
            </a:p>
          </p:txBody>
        </p:sp>
        <p:sp>
          <p:nvSpPr>
            <p:cNvPr id="16403" name="Freeform 19"/>
            <p:cNvSpPr>
              <a:spLocks/>
            </p:cNvSpPr>
            <p:nvPr/>
          </p:nvSpPr>
          <p:spPr bwMode="auto">
            <a:xfrm>
              <a:off x="222" y="497"/>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6404" name="Freeform 20"/>
            <p:cNvSpPr>
              <a:spLocks/>
            </p:cNvSpPr>
            <p:nvPr/>
          </p:nvSpPr>
          <p:spPr bwMode="auto">
            <a:xfrm>
              <a:off x="222" y="754"/>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6405" name="Freeform 21"/>
            <p:cNvSpPr>
              <a:spLocks/>
            </p:cNvSpPr>
            <p:nvPr/>
          </p:nvSpPr>
          <p:spPr bwMode="auto">
            <a:xfrm>
              <a:off x="222" y="1010"/>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6406" name="Freeform 22"/>
            <p:cNvSpPr>
              <a:spLocks/>
            </p:cNvSpPr>
            <p:nvPr/>
          </p:nvSpPr>
          <p:spPr bwMode="auto">
            <a:xfrm>
              <a:off x="222" y="1266"/>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6407" name="Freeform 23"/>
            <p:cNvSpPr>
              <a:spLocks/>
            </p:cNvSpPr>
            <p:nvPr/>
          </p:nvSpPr>
          <p:spPr bwMode="auto">
            <a:xfrm>
              <a:off x="222" y="1522"/>
              <a:ext cx="344" cy="647"/>
            </a:xfrm>
            <a:custGeom>
              <a:avLst/>
              <a:gdLst/>
              <a:ahLst/>
              <a:cxnLst>
                <a:cxn ang="0">
                  <a:pos x="343" y="52"/>
                </a:cxn>
                <a:cxn ang="0">
                  <a:pos x="343" y="194"/>
                </a:cxn>
                <a:cxn ang="0">
                  <a:pos x="335" y="188"/>
                </a:cxn>
                <a:cxn ang="0">
                  <a:pos x="315" y="188"/>
                </a:cxn>
                <a:cxn ang="0">
                  <a:pos x="300" y="194"/>
                </a:cxn>
                <a:cxn ang="0">
                  <a:pos x="284" y="209"/>
                </a:cxn>
                <a:cxn ang="0">
                  <a:pos x="242" y="261"/>
                </a:cxn>
                <a:cxn ang="0">
                  <a:pos x="146" y="366"/>
                </a:cxn>
                <a:cxn ang="0">
                  <a:pos x="50" y="475"/>
                </a:cxn>
                <a:cxn ang="0">
                  <a:pos x="30" y="505"/>
                </a:cxn>
                <a:cxn ang="0">
                  <a:pos x="17" y="535"/>
                </a:cxn>
                <a:cxn ang="0">
                  <a:pos x="10" y="582"/>
                </a:cxn>
                <a:cxn ang="0">
                  <a:pos x="0" y="646"/>
                </a:cxn>
                <a:cxn ang="0">
                  <a:pos x="0" y="365"/>
                </a:cxn>
                <a:cxn ang="0">
                  <a:pos x="5" y="392"/>
                </a:cxn>
                <a:cxn ang="0">
                  <a:pos x="10" y="404"/>
                </a:cxn>
                <a:cxn ang="0">
                  <a:pos x="20" y="410"/>
                </a:cxn>
                <a:cxn ang="0">
                  <a:pos x="30" y="413"/>
                </a:cxn>
                <a:cxn ang="0">
                  <a:pos x="45" y="413"/>
                </a:cxn>
                <a:cxn ang="0">
                  <a:pos x="60" y="407"/>
                </a:cxn>
                <a:cxn ang="0">
                  <a:pos x="257" y="190"/>
                </a:cxn>
                <a:cxn ang="0">
                  <a:pos x="297" y="138"/>
                </a:cxn>
                <a:cxn ang="0">
                  <a:pos x="312" y="111"/>
                </a:cxn>
                <a:cxn ang="0">
                  <a:pos x="325" y="84"/>
                </a:cxn>
                <a:cxn ang="0">
                  <a:pos x="335" y="39"/>
                </a:cxn>
                <a:cxn ang="0">
                  <a:pos x="343" y="0"/>
                </a:cxn>
                <a:cxn ang="0">
                  <a:pos x="343" y="117"/>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6408" name="Freeform 24"/>
            <p:cNvSpPr>
              <a:spLocks/>
            </p:cNvSpPr>
            <p:nvPr/>
          </p:nvSpPr>
          <p:spPr bwMode="auto">
            <a:xfrm>
              <a:off x="219" y="4178"/>
              <a:ext cx="349" cy="149"/>
            </a:xfrm>
            <a:custGeom>
              <a:avLst/>
              <a:gdLst/>
              <a:ahLst/>
              <a:cxnLst>
                <a:cxn ang="0">
                  <a:pos x="345" y="52"/>
                </a:cxn>
                <a:cxn ang="0">
                  <a:pos x="348" y="144"/>
                </a:cxn>
                <a:cxn ang="0">
                  <a:pos x="0" y="148"/>
                </a:cxn>
                <a:cxn ang="0">
                  <a:pos x="299" y="143"/>
                </a:cxn>
                <a:cxn ang="0">
                  <a:pos x="315" y="111"/>
                </a:cxn>
                <a:cxn ang="0">
                  <a:pos x="328" y="84"/>
                </a:cxn>
                <a:cxn ang="0">
                  <a:pos x="338" y="39"/>
                </a:cxn>
                <a:cxn ang="0">
                  <a:pos x="345" y="0"/>
                </a:cxn>
                <a:cxn ang="0">
                  <a:pos x="345" y="117"/>
                </a:cxn>
              </a:cxnLst>
              <a:rect l="0" t="0" r="r" b="b"/>
              <a:pathLst>
                <a:path w="349" h="149">
                  <a:moveTo>
                    <a:pt x="345" y="52"/>
                  </a:moveTo>
                  <a:lnTo>
                    <a:pt x="348" y="144"/>
                  </a:lnTo>
                  <a:lnTo>
                    <a:pt x="0" y="148"/>
                  </a:lnTo>
                  <a:lnTo>
                    <a:pt x="299" y="143"/>
                  </a:lnTo>
                  <a:lnTo>
                    <a:pt x="315" y="111"/>
                  </a:lnTo>
                  <a:lnTo>
                    <a:pt x="328" y="84"/>
                  </a:lnTo>
                  <a:lnTo>
                    <a:pt x="338" y="39"/>
                  </a:lnTo>
                  <a:lnTo>
                    <a:pt x="345" y="0"/>
                  </a:lnTo>
                  <a:lnTo>
                    <a:pt x="345"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6409" name="Freeform 25"/>
            <p:cNvSpPr>
              <a:spLocks/>
            </p:cNvSpPr>
            <p:nvPr/>
          </p:nvSpPr>
          <p:spPr bwMode="auto">
            <a:xfrm>
              <a:off x="222" y="211"/>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6410" name="Freeform 26"/>
            <p:cNvSpPr>
              <a:spLocks/>
            </p:cNvSpPr>
            <p:nvPr/>
          </p:nvSpPr>
          <p:spPr bwMode="auto">
            <a:xfrm>
              <a:off x="222" y="-3"/>
              <a:ext cx="346" cy="574"/>
            </a:xfrm>
            <a:custGeom>
              <a:avLst/>
              <a:gdLst/>
              <a:ahLst/>
              <a:cxnLst>
                <a:cxn ang="0">
                  <a:pos x="345" y="0"/>
                </a:cxn>
                <a:cxn ang="0">
                  <a:pos x="343" y="122"/>
                </a:cxn>
                <a:cxn ang="0">
                  <a:pos x="336" y="116"/>
                </a:cxn>
                <a:cxn ang="0">
                  <a:pos x="315" y="116"/>
                </a:cxn>
                <a:cxn ang="0">
                  <a:pos x="300" y="122"/>
                </a:cxn>
                <a:cxn ang="0">
                  <a:pos x="285" y="137"/>
                </a:cxn>
                <a:cxn ang="0">
                  <a:pos x="242" y="188"/>
                </a:cxn>
                <a:cxn ang="0">
                  <a:pos x="146" y="294"/>
                </a:cxn>
                <a:cxn ang="0">
                  <a:pos x="50" y="402"/>
                </a:cxn>
                <a:cxn ang="0">
                  <a:pos x="30" y="432"/>
                </a:cxn>
                <a:cxn ang="0">
                  <a:pos x="17" y="462"/>
                </a:cxn>
                <a:cxn ang="0">
                  <a:pos x="10" y="509"/>
                </a:cxn>
                <a:cxn ang="0">
                  <a:pos x="0" y="573"/>
                </a:cxn>
                <a:cxn ang="0">
                  <a:pos x="0" y="292"/>
                </a:cxn>
                <a:cxn ang="0">
                  <a:pos x="5" y="319"/>
                </a:cxn>
                <a:cxn ang="0">
                  <a:pos x="10" y="331"/>
                </a:cxn>
                <a:cxn ang="0">
                  <a:pos x="20" y="337"/>
                </a:cxn>
                <a:cxn ang="0">
                  <a:pos x="30" y="340"/>
                </a:cxn>
                <a:cxn ang="0">
                  <a:pos x="45" y="340"/>
                </a:cxn>
                <a:cxn ang="0">
                  <a:pos x="60" y="334"/>
                </a:cxn>
                <a:cxn ang="0">
                  <a:pos x="257" y="117"/>
                </a:cxn>
                <a:cxn ang="0">
                  <a:pos x="298" y="66"/>
                </a:cxn>
                <a:cxn ang="0">
                  <a:pos x="313" y="39"/>
                </a:cxn>
                <a:cxn ang="0">
                  <a:pos x="326" y="12"/>
                </a:cxn>
                <a:cxn ang="0">
                  <a:pos x="329" y="0"/>
                </a:cxn>
                <a:cxn ang="0">
                  <a:pos x="345" y="3"/>
                </a:cxn>
                <a:cxn ang="0">
                  <a:pos x="343" y="45"/>
                </a:cxn>
              </a:cxnLst>
              <a:rect l="0" t="0" r="r" b="b"/>
              <a:pathLst>
                <a:path w="346" h="574">
                  <a:moveTo>
                    <a:pt x="345" y="0"/>
                  </a:moveTo>
                  <a:lnTo>
                    <a:pt x="343" y="122"/>
                  </a:lnTo>
                  <a:lnTo>
                    <a:pt x="336" y="116"/>
                  </a:lnTo>
                  <a:lnTo>
                    <a:pt x="315" y="116"/>
                  </a:lnTo>
                  <a:lnTo>
                    <a:pt x="300" y="122"/>
                  </a:lnTo>
                  <a:lnTo>
                    <a:pt x="285" y="137"/>
                  </a:lnTo>
                  <a:lnTo>
                    <a:pt x="242" y="188"/>
                  </a:lnTo>
                  <a:lnTo>
                    <a:pt x="146" y="294"/>
                  </a:lnTo>
                  <a:lnTo>
                    <a:pt x="50" y="402"/>
                  </a:lnTo>
                  <a:lnTo>
                    <a:pt x="30" y="432"/>
                  </a:lnTo>
                  <a:lnTo>
                    <a:pt x="17" y="462"/>
                  </a:lnTo>
                  <a:lnTo>
                    <a:pt x="10" y="509"/>
                  </a:lnTo>
                  <a:lnTo>
                    <a:pt x="0" y="573"/>
                  </a:lnTo>
                  <a:lnTo>
                    <a:pt x="0" y="292"/>
                  </a:lnTo>
                  <a:lnTo>
                    <a:pt x="5" y="319"/>
                  </a:lnTo>
                  <a:lnTo>
                    <a:pt x="10" y="331"/>
                  </a:lnTo>
                  <a:lnTo>
                    <a:pt x="20" y="337"/>
                  </a:lnTo>
                  <a:lnTo>
                    <a:pt x="30" y="340"/>
                  </a:lnTo>
                  <a:lnTo>
                    <a:pt x="45" y="340"/>
                  </a:lnTo>
                  <a:lnTo>
                    <a:pt x="60" y="334"/>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6411" name="Freeform 27"/>
            <p:cNvSpPr>
              <a:spLocks/>
            </p:cNvSpPr>
            <p:nvPr/>
          </p:nvSpPr>
          <p:spPr bwMode="auto">
            <a:xfrm>
              <a:off x="224" y="-6"/>
              <a:ext cx="154" cy="294"/>
            </a:xfrm>
            <a:custGeom>
              <a:avLst/>
              <a:gdLst/>
              <a:ahLst/>
              <a:cxnLst>
                <a:cxn ang="0">
                  <a:pos x="153" y="3"/>
                </a:cxn>
                <a:cxn ang="0">
                  <a:pos x="50" y="122"/>
                </a:cxn>
                <a:cxn ang="0">
                  <a:pos x="30" y="152"/>
                </a:cxn>
                <a:cxn ang="0">
                  <a:pos x="17" y="182"/>
                </a:cxn>
                <a:cxn ang="0">
                  <a:pos x="10" y="229"/>
                </a:cxn>
                <a:cxn ang="0">
                  <a:pos x="0" y="293"/>
                </a:cxn>
                <a:cxn ang="0">
                  <a:pos x="0" y="12"/>
                </a:cxn>
                <a:cxn ang="0">
                  <a:pos x="5" y="39"/>
                </a:cxn>
                <a:cxn ang="0">
                  <a:pos x="10" y="51"/>
                </a:cxn>
                <a:cxn ang="0">
                  <a:pos x="20" y="57"/>
                </a:cxn>
                <a:cxn ang="0">
                  <a:pos x="30" y="60"/>
                </a:cxn>
                <a:cxn ang="0">
                  <a:pos x="45" y="60"/>
                </a:cxn>
                <a:cxn ang="0">
                  <a:pos x="60" y="54"/>
                </a:cxn>
                <a:cxn ang="0">
                  <a:pos x="110" y="0"/>
                </a:cxn>
              </a:cxnLst>
              <a:rect l="0" t="0" r="r" b="b"/>
              <a:pathLst>
                <a:path w="154" h="294">
                  <a:moveTo>
                    <a:pt x="153" y="3"/>
                  </a:moveTo>
                  <a:lnTo>
                    <a:pt x="50" y="122"/>
                  </a:lnTo>
                  <a:lnTo>
                    <a:pt x="30" y="152"/>
                  </a:lnTo>
                  <a:lnTo>
                    <a:pt x="17" y="182"/>
                  </a:lnTo>
                  <a:lnTo>
                    <a:pt x="10" y="229"/>
                  </a:lnTo>
                  <a:lnTo>
                    <a:pt x="0" y="293"/>
                  </a:lnTo>
                  <a:lnTo>
                    <a:pt x="0" y="12"/>
                  </a:lnTo>
                  <a:lnTo>
                    <a:pt x="5" y="39"/>
                  </a:lnTo>
                  <a:lnTo>
                    <a:pt x="10" y="51"/>
                  </a:lnTo>
                  <a:lnTo>
                    <a:pt x="20" y="57"/>
                  </a:lnTo>
                  <a:lnTo>
                    <a:pt x="30" y="60"/>
                  </a:lnTo>
                  <a:lnTo>
                    <a:pt x="45" y="60"/>
                  </a:lnTo>
                  <a:lnTo>
                    <a:pt x="60" y="54"/>
                  </a:lnTo>
                  <a:lnTo>
                    <a:pt x="110" y="0"/>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6412" name="Freeform 28"/>
            <p:cNvSpPr>
              <a:spLocks/>
            </p:cNvSpPr>
            <p:nvPr/>
          </p:nvSpPr>
          <p:spPr bwMode="auto">
            <a:xfrm>
              <a:off x="222" y="1796"/>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16413" name="Rectangle 29"/>
            <p:cNvSpPr>
              <a:spLocks noChangeArrowheads="1"/>
            </p:cNvSpPr>
            <p:nvPr/>
          </p:nvSpPr>
          <p:spPr bwMode="auto">
            <a:xfrm>
              <a:off x="771" y="0"/>
              <a:ext cx="210" cy="4319"/>
            </a:xfrm>
            <a:prstGeom prst="rect">
              <a:avLst/>
            </a:prstGeom>
            <a:gradFill rotWithShape="0">
              <a:gsLst>
                <a:gs pos="0">
                  <a:schemeClr val="bg1">
                    <a:gamma/>
                    <a:shade val="46275"/>
                    <a:invGamma/>
                  </a:schemeClr>
                </a:gs>
                <a:gs pos="100000">
                  <a:schemeClr val="bg1"/>
                </a:gs>
              </a:gsLst>
              <a:lin ang="0" scaled="1"/>
            </a:gradFill>
            <a:ln w="9525">
              <a:noFill/>
              <a:miter lim="800000"/>
              <a:headEnd/>
              <a:tailEnd/>
            </a:ln>
            <a:effectLst/>
          </p:spPr>
          <p:txBody>
            <a:bodyPr/>
            <a:lstStyle/>
            <a:p>
              <a:endParaRPr lang="ru-RU"/>
            </a:p>
          </p:txBody>
        </p:sp>
        <p:sp>
          <p:nvSpPr>
            <p:cNvPr id="16414" name="Line 30"/>
            <p:cNvSpPr>
              <a:spLocks noChangeShapeType="1"/>
            </p:cNvSpPr>
            <p:nvPr/>
          </p:nvSpPr>
          <p:spPr bwMode="auto">
            <a:xfrm>
              <a:off x="135" y="0"/>
              <a:ext cx="0" cy="4319"/>
            </a:xfrm>
            <a:prstGeom prst="line">
              <a:avLst/>
            </a:prstGeom>
            <a:noFill/>
            <a:ln w="12700" cap="sq">
              <a:solidFill>
                <a:schemeClr val="accent1"/>
              </a:solidFill>
              <a:round/>
              <a:headEnd type="none" w="sm" len="sm"/>
              <a:tailEnd type="none" w="sm" len="sm"/>
            </a:ln>
            <a:effectLst/>
          </p:spPr>
          <p:txBody>
            <a:bodyPr/>
            <a:lstStyle/>
            <a:p>
              <a:endParaRPr lang="ru-RU"/>
            </a:p>
          </p:txBody>
        </p:sp>
        <p:sp>
          <p:nvSpPr>
            <p:cNvPr id="16415" name="Line 31"/>
            <p:cNvSpPr>
              <a:spLocks noChangeShapeType="1"/>
            </p:cNvSpPr>
            <p:nvPr/>
          </p:nvSpPr>
          <p:spPr bwMode="auto">
            <a:xfrm>
              <a:off x="645" y="0"/>
              <a:ext cx="0" cy="4319"/>
            </a:xfrm>
            <a:prstGeom prst="line">
              <a:avLst/>
            </a:prstGeom>
            <a:noFill/>
            <a:ln w="12700" cap="sq">
              <a:solidFill>
                <a:schemeClr val="accent1"/>
              </a:solidFill>
              <a:round/>
              <a:headEnd type="none" w="sm" len="sm"/>
              <a:tailEnd type="none" w="sm" len="sm"/>
            </a:ln>
            <a:effectLst/>
          </p:spPr>
          <p:txBody>
            <a:bodyPr/>
            <a:lstStyle/>
            <a:p>
              <a:endParaRPr lang="ru-RU"/>
            </a:p>
          </p:txBody>
        </p:sp>
      </p:grpSp>
      <p:sp>
        <p:nvSpPr>
          <p:cNvPr id="16416" name="Rectangle 32"/>
          <p:cNvSpPr>
            <a:spLocks noGrp="1" noChangeArrowheads="1"/>
          </p:cNvSpPr>
          <p:nvPr>
            <p:ph type="title"/>
          </p:nvPr>
        </p:nvSpPr>
        <p:spPr bwMode="auto">
          <a:xfrm>
            <a:off x="1500188" y="228600"/>
            <a:ext cx="7491412"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ru-RU" smtClean="0"/>
              <a:t>Образец заголовка</a:t>
            </a:r>
          </a:p>
        </p:txBody>
      </p:sp>
      <p:sp>
        <p:nvSpPr>
          <p:cNvPr id="16417" name="Rectangle 33"/>
          <p:cNvSpPr>
            <a:spLocks noGrp="1" noChangeArrowheads="1"/>
          </p:cNvSpPr>
          <p:nvPr>
            <p:ph type="body" idx="1"/>
          </p:nvPr>
        </p:nvSpPr>
        <p:spPr bwMode="auto">
          <a:xfrm>
            <a:off x="1500188" y="1524000"/>
            <a:ext cx="7491412" cy="471487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6418" name="Rectangle 34"/>
          <p:cNvSpPr>
            <a:spLocks noGrp="1" noChangeArrowheads="1"/>
          </p:cNvSpPr>
          <p:nvPr>
            <p:ph type="dt" sz="half" idx="2"/>
          </p:nvPr>
        </p:nvSpPr>
        <p:spPr bwMode="auto">
          <a:xfrm>
            <a:off x="1447800" y="6324600"/>
            <a:ext cx="1409700" cy="490538"/>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vl1pPr>
          </a:lstStyle>
          <a:p>
            <a:fld id="{A320FF2E-DA27-402C-84BD-794454F598DF}" type="datetimeFigureOut">
              <a:rPr lang="ru-RU" smtClean="0"/>
              <a:pPr/>
              <a:t>15.09.2013</a:t>
            </a:fld>
            <a:endParaRPr lang="ru-RU"/>
          </a:p>
        </p:txBody>
      </p:sp>
      <p:sp>
        <p:nvSpPr>
          <p:cNvPr id="16419" name="Rectangle 35"/>
          <p:cNvSpPr>
            <a:spLocks noGrp="1" noChangeArrowheads="1"/>
          </p:cNvSpPr>
          <p:nvPr>
            <p:ph type="ftr" sz="quarter" idx="3"/>
          </p:nvPr>
        </p:nvSpPr>
        <p:spPr bwMode="auto">
          <a:xfrm>
            <a:off x="37338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vl1pPr>
          </a:lstStyle>
          <a:p>
            <a:endParaRPr lang="ru-RU"/>
          </a:p>
        </p:txBody>
      </p:sp>
      <p:sp>
        <p:nvSpPr>
          <p:cNvPr id="16420" name="Rectangle 36"/>
          <p:cNvSpPr>
            <a:spLocks noGrp="1" noChangeArrowheads="1"/>
          </p:cNvSpPr>
          <p:nvPr>
            <p:ph type="sldNum" sz="quarter" idx="4"/>
          </p:nvPr>
        </p:nvSpPr>
        <p:spPr bwMode="auto">
          <a:xfrm>
            <a:off x="72390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a:lvl1pPr>
          </a:lstStyle>
          <a:p>
            <a:fld id="{457ED428-A983-45EA-91BD-34B715F9CD4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5000">
    <p:wipe dir="d"/>
  </p:transition>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sz="quarter" idx="1"/>
          </p:nvPr>
        </p:nvSpPr>
        <p:spPr>
          <a:xfrm>
            <a:off x="1357289" y="5000636"/>
            <a:ext cx="4572033" cy="1644727"/>
          </a:xfrm>
        </p:spPr>
        <p:txBody>
          <a:bodyPr/>
          <a:lstStyle/>
          <a:p>
            <a:r>
              <a:rPr lang="ru-RU" sz="1800" dirty="0" smtClean="0"/>
              <a:t>Морозова Елена Анатольевна</a:t>
            </a:r>
          </a:p>
          <a:p>
            <a:r>
              <a:rPr lang="ru-RU" sz="1800" dirty="0" smtClean="0"/>
              <a:t>МБОУ </a:t>
            </a:r>
            <a:r>
              <a:rPr lang="ru-RU" sz="1800" dirty="0" err="1" smtClean="0"/>
              <a:t>Верхнеобливская</a:t>
            </a:r>
            <a:r>
              <a:rPr lang="ru-RU" sz="1800" dirty="0" smtClean="0"/>
              <a:t> ООШ Тацинский район Ростовская область</a:t>
            </a:r>
          </a:p>
          <a:p>
            <a:r>
              <a:rPr lang="ru-RU" sz="1800" dirty="0" smtClean="0"/>
              <a:t>                            2013 г.             </a:t>
            </a:r>
            <a:endParaRPr lang="ru-RU" sz="1800" dirty="0"/>
          </a:p>
        </p:txBody>
      </p:sp>
      <p:sp>
        <p:nvSpPr>
          <p:cNvPr id="7" name="Заголовок 6"/>
          <p:cNvSpPr>
            <a:spLocks noGrp="1"/>
          </p:cNvSpPr>
          <p:nvPr>
            <p:ph type="ctrTitle" sz="quarter"/>
          </p:nvPr>
        </p:nvSpPr>
        <p:spPr>
          <a:xfrm>
            <a:off x="2857488" y="1"/>
            <a:ext cx="6072230" cy="2500305"/>
          </a:xfrm>
        </p:spPr>
        <p:style>
          <a:lnRef idx="2">
            <a:schemeClr val="accent2"/>
          </a:lnRef>
          <a:fillRef idx="1">
            <a:schemeClr val="lt1"/>
          </a:fillRef>
          <a:effectRef idx="0">
            <a:schemeClr val="accent2"/>
          </a:effectRef>
          <a:fontRef idx="minor">
            <a:schemeClr val="dk1"/>
          </a:fontRef>
        </p:style>
        <p:txBody>
          <a:bodyPr/>
          <a:lstStyle/>
          <a:p>
            <a:pPr algn="ctr"/>
            <a:r>
              <a:rPr lang="ru-RU" dirty="0" smtClean="0">
                <a:solidFill>
                  <a:srgbClr val="0070C0"/>
                </a:solidFill>
              </a:rPr>
              <a:t>Тест по теме:</a:t>
            </a:r>
            <a:br>
              <a:rPr lang="ru-RU" dirty="0" smtClean="0">
                <a:solidFill>
                  <a:srgbClr val="0070C0"/>
                </a:solidFill>
              </a:rPr>
            </a:br>
            <a:r>
              <a:rPr lang="ru-RU" dirty="0" smtClean="0">
                <a:solidFill>
                  <a:srgbClr val="0070C0"/>
                </a:solidFill>
              </a:rPr>
              <a:t>«Правление Петра </a:t>
            </a:r>
            <a:r>
              <a:rPr lang="en-US" dirty="0" smtClean="0">
                <a:solidFill>
                  <a:srgbClr val="0070C0"/>
                </a:solidFill>
              </a:rPr>
              <a:t>I</a:t>
            </a:r>
            <a:r>
              <a:rPr lang="ru-RU" dirty="0" smtClean="0">
                <a:solidFill>
                  <a:srgbClr val="0070C0"/>
                </a:solidFill>
              </a:rPr>
              <a:t>».</a:t>
            </a:r>
            <a:br>
              <a:rPr lang="ru-RU" dirty="0" smtClean="0">
                <a:solidFill>
                  <a:srgbClr val="0070C0"/>
                </a:solidFill>
              </a:rPr>
            </a:br>
            <a:r>
              <a:rPr lang="ru-RU" sz="2400" dirty="0" smtClean="0">
                <a:solidFill>
                  <a:srgbClr val="0070C0"/>
                </a:solidFill>
              </a:rPr>
              <a:t>(7 класс)</a:t>
            </a:r>
            <a:endParaRPr lang="ru-RU" sz="2400" dirty="0">
              <a:solidFill>
                <a:srgbClr val="0070C0"/>
              </a:solidFill>
            </a:endParaRPr>
          </a:p>
        </p:txBody>
      </p:sp>
      <p:pic>
        <p:nvPicPr>
          <p:cNvPr id="14338" name="Picture 2"/>
          <p:cNvPicPr>
            <a:picLocks noChangeAspect="1" noChangeArrowheads="1"/>
          </p:cNvPicPr>
          <p:nvPr/>
        </p:nvPicPr>
        <p:blipFill>
          <a:blip r:embed="rId2" cstate="print"/>
          <a:srcRect/>
          <a:stretch>
            <a:fillRect/>
          </a:stretch>
        </p:blipFill>
        <p:spPr bwMode="auto">
          <a:xfrm>
            <a:off x="1428728" y="0"/>
            <a:ext cx="1143000" cy="1428750"/>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cstate="print"/>
          <a:srcRect/>
          <a:stretch>
            <a:fillRect/>
          </a:stretch>
        </p:blipFill>
        <p:spPr bwMode="auto">
          <a:xfrm>
            <a:off x="2428860" y="2643182"/>
            <a:ext cx="1019175" cy="1428750"/>
          </a:xfrm>
          <a:prstGeom prst="rect">
            <a:avLst/>
          </a:prstGeom>
          <a:noFill/>
          <a:ln w="9525">
            <a:noFill/>
            <a:miter lim="800000"/>
            <a:headEnd/>
            <a:tailEnd/>
          </a:ln>
          <a:effectLst/>
        </p:spPr>
      </p:pic>
      <p:pic>
        <p:nvPicPr>
          <p:cNvPr id="14340" name="Picture 4"/>
          <p:cNvPicPr>
            <a:picLocks noChangeAspect="1" noChangeArrowheads="1"/>
          </p:cNvPicPr>
          <p:nvPr/>
        </p:nvPicPr>
        <p:blipFill>
          <a:blip r:embed="rId4" cstate="print"/>
          <a:srcRect/>
          <a:stretch>
            <a:fillRect/>
          </a:stretch>
        </p:blipFill>
        <p:spPr bwMode="auto">
          <a:xfrm>
            <a:off x="6429388" y="4143380"/>
            <a:ext cx="771525" cy="1428750"/>
          </a:xfrm>
          <a:prstGeom prst="rect">
            <a:avLst/>
          </a:prstGeom>
          <a:noFill/>
          <a:ln w="9525">
            <a:noFill/>
            <a:miter lim="800000"/>
            <a:headEnd/>
            <a:tailEnd/>
          </a:ln>
          <a:effectLst/>
        </p:spPr>
      </p:pic>
      <p:pic>
        <p:nvPicPr>
          <p:cNvPr id="14341" name="Picture 5"/>
          <p:cNvPicPr>
            <a:picLocks noChangeAspect="1" noChangeArrowheads="1"/>
          </p:cNvPicPr>
          <p:nvPr/>
        </p:nvPicPr>
        <p:blipFill>
          <a:blip r:embed="rId5" cstate="print"/>
          <a:srcRect/>
          <a:stretch>
            <a:fillRect/>
          </a:stretch>
        </p:blipFill>
        <p:spPr bwMode="auto">
          <a:xfrm>
            <a:off x="7715272" y="5072074"/>
            <a:ext cx="1171575" cy="1428750"/>
          </a:xfrm>
          <a:prstGeom prst="rect">
            <a:avLst/>
          </a:prstGeom>
          <a:noFill/>
          <a:ln w="9525">
            <a:noFill/>
            <a:miter lim="800000"/>
            <a:headEnd/>
            <a:tailEnd/>
          </a:ln>
          <a:effectLst/>
        </p:spPr>
      </p:pic>
      <p:pic>
        <p:nvPicPr>
          <p:cNvPr id="14342" name="Picture 6"/>
          <p:cNvPicPr>
            <a:picLocks noChangeAspect="1" noChangeArrowheads="1"/>
          </p:cNvPicPr>
          <p:nvPr/>
        </p:nvPicPr>
        <p:blipFill>
          <a:blip r:embed="rId6" cstate="print"/>
          <a:srcRect/>
          <a:stretch>
            <a:fillRect/>
          </a:stretch>
        </p:blipFill>
        <p:spPr bwMode="auto">
          <a:xfrm>
            <a:off x="3929058" y="3500438"/>
            <a:ext cx="1905000" cy="1428750"/>
          </a:xfrm>
          <a:prstGeom prst="rect">
            <a:avLst/>
          </a:prstGeom>
          <a:noFill/>
          <a:ln w="9525">
            <a:noFill/>
            <a:miter lim="800000"/>
            <a:headEnd/>
            <a:tailEnd/>
          </a:ln>
          <a:effectLst/>
        </p:spPr>
      </p:pic>
    </p:spTree>
  </p:cSld>
  <p:clrMapOvr>
    <a:masterClrMapping/>
  </p:clrMapOvr>
  <p:transition spd="slow" advClick="0" advTm="5000">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Вопрос № 8</a:t>
            </a:r>
            <a:endParaRPr lang="ru-RU" dirty="0">
              <a:solidFill>
                <a:srgbClr val="0070C0"/>
              </a:solidFill>
            </a:endParaRPr>
          </a:p>
        </p:txBody>
      </p:sp>
      <p:sp>
        <p:nvSpPr>
          <p:cNvPr id="3" name="Содержимое 2"/>
          <p:cNvSpPr>
            <a:spLocks noGrp="1"/>
          </p:cNvSpPr>
          <p:nvPr>
            <p:ph idx="1"/>
          </p:nvPr>
        </p:nvSpPr>
        <p:spPr/>
        <p:txBody>
          <a:bodyPr/>
          <a:lstStyle/>
          <a:p>
            <a:pPr algn="just">
              <a:buNone/>
            </a:pPr>
            <a:r>
              <a:rPr lang="ru-RU" sz="2400" dirty="0" smtClean="0">
                <a:solidFill>
                  <a:srgbClr val="0070C0"/>
                </a:solidFill>
              </a:rPr>
              <a:t>         </a:t>
            </a:r>
            <a:r>
              <a:rPr lang="ru-RU" sz="2400" i="1" u="sng" dirty="0" smtClean="0">
                <a:solidFill>
                  <a:srgbClr val="0070C0"/>
                </a:solidFill>
              </a:rPr>
              <a:t>К </a:t>
            </a:r>
            <a:r>
              <a:rPr lang="ru-RU" sz="2400" i="1" u="sng" dirty="0" smtClean="0">
                <a:solidFill>
                  <a:srgbClr val="0070C0"/>
                </a:solidFill>
              </a:rPr>
              <a:t>чему привели  в начале</a:t>
            </a:r>
            <a:r>
              <a:rPr lang="en-US" sz="2400" i="1" u="sng" dirty="0" smtClean="0">
                <a:solidFill>
                  <a:srgbClr val="0070C0"/>
                </a:solidFill>
              </a:rPr>
              <a:t> XVIII</a:t>
            </a:r>
            <a:r>
              <a:rPr lang="ru-RU" sz="2400" i="1" u="sng" dirty="0" smtClean="0">
                <a:solidFill>
                  <a:srgbClr val="0070C0"/>
                </a:solidFill>
              </a:rPr>
              <a:t> </a:t>
            </a:r>
            <a:r>
              <a:rPr lang="ru-RU" sz="2400" i="1" u="sng" dirty="0" smtClean="0">
                <a:solidFill>
                  <a:srgbClr val="0070C0"/>
                </a:solidFill>
              </a:rPr>
              <a:t>века, ограничение </a:t>
            </a:r>
            <a:r>
              <a:rPr lang="ru-RU" sz="2400" i="1" u="sng" dirty="0" smtClean="0">
                <a:solidFill>
                  <a:srgbClr val="0070C0"/>
                </a:solidFill>
              </a:rPr>
              <a:t>казачьего самоуправления, массовое принудительное использование людей на строительстве флота и крепостных сооружений Азова и Таганрога?</a:t>
            </a:r>
          </a:p>
          <a:p>
            <a:pPr>
              <a:buNone/>
            </a:pPr>
            <a:r>
              <a:rPr lang="ru-RU" sz="2400" dirty="0" smtClean="0"/>
              <a:t>1</a:t>
            </a:r>
            <a:r>
              <a:rPr lang="ru-RU" sz="2400" dirty="0" smtClean="0"/>
              <a:t>) </a:t>
            </a:r>
            <a:r>
              <a:rPr lang="ru-RU" sz="2400" dirty="0" smtClean="0"/>
              <a:t>к </a:t>
            </a:r>
            <a:r>
              <a:rPr lang="ru-RU" sz="2400" dirty="0" smtClean="0"/>
              <a:t>восстанию </a:t>
            </a:r>
            <a:r>
              <a:rPr lang="ru-RU" sz="2400" dirty="0" err="1" smtClean="0"/>
              <a:t>И.И.Болотникова</a:t>
            </a:r>
            <a:r>
              <a:rPr lang="ru-RU" sz="2400" dirty="0" smtClean="0"/>
              <a:t>;</a:t>
            </a:r>
            <a:endParaRPr lang="ru-RU" sz="2400" dirty="0" smtClean="0"/>
          </a:p>
          <a:p>
            <a:pPr marL="514350" indent="-514350">
              <a:buNone/>
            </a:pPr>
            <a:r>
              <a:rPr lang="ru-RU" sz="2400" dirty="0" smtClean="0"/>
              <a:t>2) </a:t>
            </a:r>
            <a:r>
              <a:rPr lang="ru-RU" sz="2400" dirty="0" smtClean="0"/>
              <a:t>к</a:t>
            </a:r>
            <a:r>
              <a:rPr lang="ru-RU" sz="2400" dirty="0" smtClean="0"/>
              <a:t> </a:t>
            </a:r>
            <a:r>
              <a:rPr lang="ru-RU" sz="2400" dirty="0" smtClean="0"/>
              <a:t>восстанию К.А. Булавина</a:t>
            </a:r>
            <a:r>
              <a:rPr lang="ru-RU" sz="2400" dirty="0" smtClean="0"/>
              <a:t>; </a:t>
            </a:r>
            <a:endParaRPr lang="ru-RU" sz="2400" dirty="0" smtClean="0"/>
          </a:p>
          <a:p>
            <a:pPr marL="514350" indent="-514350">
              <a:buNone/>
            </a:pPr>
            <a:r>
              <a:rPr lang="ru-RU" sz="2400" dirty="0" smtClean="0"/>
              <a:t>3) </a:t>
            </a:r>
            <a:r>
              <a:rPr lang="ru-RU" sz="2400" dirty="0" smtClean="0"/>
              <a:t>к </a:t>
            </a:r>
            <a:r>
              <a:rPr lang="ru-RU" sz="2400" dirty="0" smtClean="0"/>
              <a:t>восстанию С.Т.Разина.</a:t>
            </a:r>
            <a:endParaRPr lang="ru-RU" sz="2400" dirty="0"/>
          </a:p>
        </p:txBody>
      </p:sp>
      <p:pic>
        <p:nvPicPr>
          <p:cNvPr id="2051" name="Picture 3"/>
          <p:cNvPicPr>
            <a:picLocks noChangeAspect="1" noChangeArrowheads="1"/>
          </p:cNvPicPr>
          <p:nvPr/>
        </p:nvPicPr>
        <p:blipFill>
          <a:blip r:embed="rId2" cstate="print"/>
          <a:srcRect/>
          <a:stretch>
            <a:fillRect/>
          </a:stretch>
        </p:blipFill>
        <p:spPr bwMode="auto">
          <a:xfrm>
            <a:off x="5786446" y="4786322"/>
            <a:ext cx="3028971" cy="1714512"/>
          </a:xfrm>
          <a:prstGeom prst="rect">
            <a:avLst/>
          </a:prstGeom>
          <a:noFill/>
          <a:ln w="9525">
            <a:noFill/>
            <a:miter lim="800000"/>
            <a:headEnd/>
            <a:tailEnd/>
          </a:ln>
          <a:effectLst/>
        </p:spPr>
      </p:pic>
    </p:spTree>
  </p:cSld>
  <p:clrMapOvr>
    <a:masterClrMapping/>
  </p:clrMapOvr>
  <p:transition spd="slow" advClick="0" advTm="5000">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Вопрос № 9</a:t>
            </a:r>
            <a:endParaRPr lang="ru-RU" dirty="0">
              <a:solidFill>
                <a:srgbClr val="0070C0"/>
              </a:solidFill>
            </a:endParaRPr>
          </a:p>
        </p:txBody>
      </p:sp>
      <p:sp>
        <p:nvSpPr>
          <p:cNvPr id="3" name="Содержимое 2"/>
          <p:cNvSpPr>
            <a:spLocks noGrp="1"/>
          </p:cNvSpPr>
          <p:nvPr>
            <p:ph idx="1"/>
          </p:nvPr>
        </p:nvSpPr>
        <p:spPr/>
        <p:txBody>
          <a:bodyPr/>
          <a:lstStyle/>
          <a:p>
            <a:pPr lvl="0">
              <a:buNone/>
            </a:pPr>
            <a:r>
              <a:rPr lang="ru-RU" sz="2400" i="1" u="sng" dirty="0" smtClean="0">
                <a:solidFill>
                  <a:srgbClr val="0070C0"/>
                </a:solidFill>
              </a:rPr>
              <a:t>В период царствования Петра </a:t>
            </a:r>
            <a:r>
              <a:rPr lang="en-US" sz="2400" i="1" u="sng" dirty="0" smtClean="0">
                <a:solidFill>
                  <a:srgbClr val="0070C0"/>
                </a:solidFill>
              </a:rPr>
              <a:t>I</a:t>
            </a:r>
            <a:r>
              <a:rPr lang="ru-RU" sz="2400" i="1" u="sng" dirty="0" smtClean="0">
                <a:solidFill>
                  <a:srgbClr val="0070C0"/>
                </a:solidFill>
              </a:rPr>
              <a:t> появились: </a:t>
            </a:r>
          </a:p>
          <a:p>
            <a:pPr lvl="0">
              <a:buNone/>
            </a:pPr>
            <a:r>
              <a:rPr lang="ru-RU" sz="2400" dirty="0" smtClean="0"/>
              <a:t>1) Земства; </a:t>
            </a:r>
          </a:p>
          <a:p>
            <a:pPr lvl="0">
              <a:buNone/>
            </a:pPr>
            <a:r>
              <a:rPr lang="ru-RU" sz="2400" dirty="0" smtClean="0"/>
              <a:t>2) Приказы;</a:t>
            </a:r>
          </a:p>
          <a:p>
            <a:pPr lvl="0">
              <a:buNone/>
            </a:pPr>
            <a:r>
              <a:rPr lang="ru-RU" sz="2400" dirty="0" smtClean="0"/>
              <a:t>3) </a:t>
            </a:r>
            <a:r>
              <a:rPr lang="ru-RU" sz="2400" dirty="0" smtClean="0"/>
              <a:t>Коллегии.</a:t>
            </a:r>
            <a:endParaRPr lang="ru-RU" sz="2400" dirty="0" smtClean="0"/>
          </a:p>
          <a:p>
            <a:pPr lvl="0">
              <a:buNone/>
            </a:pPr>
            <a:r>
              <a:rPr lang="ru-RU" sz="2000" dirty="0" smtClean="0"/>
              <a:t> </a:t>
            </a:r>
            <a:endParaRPr lang="ru-RU" sz="2000" dirty="0"/>
          </a:p>
        </p:txBody>
      </p:sp>
      <p:pic>
        <p:nvPicPr>
          <p:cNvPr id="3074" name="Picture 2"/>
          <p:cNvPicPr>
            <a:picLocks noChangeAspect="1" noChangeArrowheads="1"/>
          </p:cNvPicPr>
          <p:nvPr/>
        </p:nvPicPr>
        <p:blipFill>
          <a:blip r:embed="rId2" cstate="print"/>
          <a:srcRect/>
          <a:stretch>
            <a:fillRect/>
          </a:stretch>
        </p:blipFill>
        <p:spPr bwMode="auto">
          <a:xfrm>
            <a:off x="4071934" y="2285992"/>
            <a:ext cx="4143404" cy="3812948"/>
          </a:xfrm>
          <a:prstGeom prst="rect">
            <a:avLst/>
          </a:prstGeom>
          <a:noFill/>
          <a:ln w="9525">
            <a:noFill/>
            <a:miter lim="800000"/>
            <a:headEnd/>
            <a:tailEnd/>
          </a:ln>
          <a:effectLst/>
        </p:spPr>
      </p:pic>
    </p:spTree>
  </p:cSld>
  <p:clrMapOvr>
    <a:masterClrMapping/>
  </p:clrMapOvr>
  <p:transition spd="slow" advClick="0" advTm="5000">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Вопрос № </a:t>
            </a:r>
            <a:r>
              <a:rPr lang="ru-RU" dirty="0" smtClean="0">
                <a:solidFill>
                  <a:srgbClr val="0070C0"/>
                </a:solidFill>
              </a:rPr>
              <a:t>10</a:t>
            </a:r>
            <a:endParaRPr lang="ru-RU" dirty="0">
              <a:solidFill>
                <a:srgbClr val="0070C0"/>
              </a:solidFill>
            </a:endParaRPr>
          </a:p>
        </p:txBody>
      </p:sp>
      <p:sp>
        <p:nvSpPr>
          <p:cNvPr id="3" name="Содержимое 2"/>
          <p:cNvSpPr>
            <a:spLocks noGrp="1"/>
          </p:cNvSpPr>
          <p:nvPr>
            <p:ph idx="1"/>
          </p:nvPr>
        </p:nvSpPr>
        <p:spPr/>
        <p:txBody>
          <a:bodyPr/>
          <a:lstStyle/>
          <a:p>
            <a:pPr algn="just">
              <a:buNone/>
            </a:pPr>
            <a:r>
              <a:rPr lang="ru-RU" i="1" dirty="0" smtClean="0"/>
              <a:t> </a:t>
            </a:r>
            <a:r>
              <a:rPr lang="ru-RU" i="1" dirty="0" smtClean="0"/>
              <a:t>    </a:t>
            </a:r>
            <a:r>
              <a:rPr lang="ru-RU" sz="2400" i="1" u="sng" dirty="0" smtClean="0">
                <a:solidFill>
                  <a:srgbClr val="0070C0"/>
                </a:solidFill>
              </a:rPr>
              <a:t>Что </a:t>
            </a:r>
            <a:r>
              <a:rPr lang="ru-RU" sz="2400" i="1" u="sng" dirty="0" smtClean="0">
                <a:solidFill>
                  <a:srgbClr val="0070C0"/>
                </a:solidFill>
              </a:rPr>
              <a:t>из названного относилось к военным реформам Петра </a:t>
            </a:r>
            <a:r>
              <a:rPr lang="en-US" sz="2400" i="1" u="sng" dirty="0" smtClean="0">
                <a:solidFill>
                  <a:srgbClr val="0070C0"/>
                </a:solidFill>
              </a:rPr>
              <a:t>I</a:t>
            </a:r>
            <a:r>
              <a:rPr lang="ru-RU" sz="2400" i="1" u="sng" dirty="0" smtClean="0">
                <a:solidFill>
                  <a:srgbClr val="0070C0"/>
                </a:solidFill>
              </a:rPr>
              <a:t>? Укажите два верных ответа.</a:t>
            </a:r>
          </a:p>
          <a:p>
            <a:pPr>
              <a:buNone/>
            </a:pPr>
            <a:r>
              <a:rPr lang="ru-RU" sz="2400" dirty="0" smtClean="0"/>
              <a:t>1)  Создание стрелецкого войска;</a:t>
            </a:r>
          </a:p>
          <a:p>
            <a:pPr>
              <a:buNone/>
            </a:pPr>
            <a:r>
              <a:rPr lang="ru-RU" sz="2400" dirty="0" smtClean="0"/>
              <a:t>2)   Введение рекрутской повинности; </a:t>
            </a:r>
          </a:p>
          <a:p>
            <a:pPr>
              <a:buNone/>
            </a:pPr>
            <a:r>
              <a:rPr lang="ru-RU" sz="2400" dirty="0" smtClean="0"/>
              <a:t>3)   Создание школ для подготовки сухопутных и морских офицеров.</a:t>
            </a:r>
          </a:p>
        </p:txBody>
      </p:sp>
      <p:pic>
        <p:nvPicPr>
          <p:cNvPr id="4098" name="Picture 2"/>
          <p:cNvPicPr>
            <a:picLocks noChangeAspect="1" noChangeArrowheads="1"/>
          </p:cNvPicPr>
          <p:nvPr/>
        </p:nvPicPr>
        <p:blipFill>
          <a:blip r:embed="rId2" cstate="print"/>
          <a:srcRect/>
          <a:stretch>
            <a:fillRect/>
          </a:stretch>
        </p:blipFill>
        <p:spPr bwMode="auto">
          <a:xfrm>
            <a:off x="5357818" y="4286255"/>
            <a:ext cx="1500198" cy="2163747"/>
          </a:xfrm>
          <a:prstGeom prst="rect">
            <a:avLst/>
          </a:prstGeom>
          <a:noFill/>
          <a:ln w="9525">
            <a:noFill/>
            <a:miter lim="800000"/>
            <a:headEnd/>
            <a:tailEnd/>
          </a:ln>
          <a:effectLst/>
        </p:spPr>
      </p:pic>
    </p:spTree>
  </p:cSld>
  <p:clrMapOvr>
    <a:masterClrMapping/>
  </p:clrMapOvr>
  <p:transition spd="slow" advClick="0" advTm="5000">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Вопрос № </a:t>
            </a:r>
            <a:r>
              <a:rPr lang="ru-RU" dirty="0" smtClean="0">
                <a:solidFill>
                  <a:srgbClr val="0070C0"/>
                </a:solidFill>
              </a:rPr>
              <a:t>11</a:t>
            </a:r>
            <a:endParaRPr lang="ru-RU" dirty="0">
              <a:solidFill>
                <a:srgbClr val="0070C0"/>
              </a:solidFill>
            </a:endParaRPr>
          </a:p>
        </p:txBody>
      </p:sp>
      <p:sp>
        <p:nvSpPr>
          <p:cNvPr id="3" name="Содержимое 2"/>
          <p:cNvSpPr>
            <a:spLocks noGrp="1"/>
          </p:cNvSpPr>
          <p:nvPr>
            <p:ph idx="1"/>
          </p:nvPr>
        </p:nvSpPr>
        <p:spPr/>
        <p:txBody>
          <a:bodyPr/>
          <a:lstStyle/>
          <a:p>
            <a:pPr algn="just">
              <a:buNone/>
            </a:pPr>
            <a:r>
              <a:rPr lang="ru-RU" sz="1400" i="1" dirty="0" smtClean="0"/>
              <a:t> </a:t>
            </a:r>
            <a:r>
              <a:rPr lang="ru-RU" sz="1400" i="1" dirty="0" smtClean="0"/>
              <a:t>               </a:t>
            </a:r>
            <a:r>
              <a:rPr lang="ru-RU" sz="2400" i="1" u="sng" dirty="0" smtClean="0">
                <a:solidFill>
                  <a:srgbClr val="0070C0"/>
                </a:solidFill>
              </a:rPr>
              <a:t>Что </a:t>
            </a:r>
            <a:r>
              <a:rPr lang="ru-RU" sz="2400" i="1" u="sng" dirty="0" smtClean="0">
                <a:solidFill>
                  <a:srgbClr val="0070C0"/>
                </a:solidFill>
              </a:rPr>
              <a:t>из названного относится к результатам политики Петра </a:t>
            </a:r>
            <a:r>
              <a:rPr lang="en-US" sz="2400" i="1" u="sng" dirty="0" smtClean="0">
                <a:solidFill>
                  <a:srgbClr val="0070C0"/>
                </a:solidFill>
              </a:rPr>
              <a:t>I</a:t>
            </a:r>
            <a:r>
              <a:rPr lang="ru-RU" sz="2400" i="1" u="sng" dirty="0" smtClean="0">
                <a:solidFill>
                  <a:srgbClr val="0070C0"/>
                </a:solidFill>
              </a:rPr>
              <a:t> в области образования?</a:t>
            </a:r>
            <a:endParaRPr lang="ru-RU" sz="2400" u="sng" dirty="0" smtClean="0">
              <a:solidFill>
                <a:srgbClr val="0070C0"/>
              </a:solidFill>
            </a:endParaRPr>
          </a:p>
          <a:p>
            <a:pPr>
              <a:buNone/>
            </a:pPr>
            <a:r>
              <a:rPr lang="ru-RU" sz="2400" dirty="0" smtClean="0"/>
              <a:t>1)  Появление светских учебных заведений;</a:t>
            </a:r>
          </a:p>
          <a:p>
            <a:pPr>
              <a:buNone/>
            </a:pPr>
            <a:r>
              <a:rPr lang="ru-RU" sz="2400" dirty="0" smtClean="0"/>
              <a:t>2)   Введение всеобщего начального образования;</a:t>
            </a:r>
          </a:p>
          <a:p>
            <a:pPr>
              <a:buNone/>
            </a:pPr>
            <a:r>
              <a:rPr lang="ru-RU" sz="2400" dirty="0" smtClean="0"/>
              <a:t>3)  </a:t>
            </a:r>
            <a:r>
              <a:rPr lang="ru-RU" sz="2400" dirty="0" smtClean="0"/>
              <a:t>Учреждение </a:t>
            </a:r>
            <a:r>
              <a:rPr lang="ru-RU" sz="2400" dirty="0" smtClean="0"/>
              <a:t>женских школ и </a:t>
            </a:r>
            <a:r>
              <a:rPr lang="ru-RU" sz="2400" dirty="0" smtClean="0"/>
              <a:t>училищ.</a:t>
            </a:r>
            <a:endParaRPr lang="ru-RU" sz="2400" dirty="0" smtClean="0"/>
          </a:p>
          <a:p>
            <a:pPr>
              <a:buNone/>
            </a:pPr>
            <a:endParaRPr lang="ru-RU" sz="2400" dirty="0" smtClean="0"/>
          </a:p>
          <a:p>
            <a:endParaRPr lang="ru-RU" dirty="0"/>
          </a:p>
        </p:txBody>
      </p:sp>
      <p:pic>
        <p:nvPicPr>
          <p:cNvPr id="5122" name="Picture 2"/>
          <p:cNvPicPr>
            <a:picLocks noChangeAspect="1" noChangeArrowheads="1"/>
          </p:cNvPicPr>
          <p:nvPr/>
        </p:nvPicPr>
        <p:blipFill>
          <a:blip r:embed="rId2" cstate="print"/>
          <a:srcRect/>
          <a:stretch>
            <a:fillRect/>
          </a:stretch>
        </p:blipFill>
        <p:spPr bwMode="auto">
          <a:xfrm>
            <a:off x="3643306" y="4500570"/>
            <a:ext cx="2857520" cy="2279936"/>
          </a:xfrm>
          <a:prstGeom prst="rect">
            <a:avLst/>
          </a:prstGeom>
          <a:noFill/>
          <a:ln w="9525">
            <a:noFill/>
            <a:miter lim="800000"/>
            <a:headEnd/>
            <a:tailEnd/>
          </a:ln>
          <a:effectLst/>
        </p:spPr>
      </p:pic>
    </p:spTree>
  </p:cSld>
  <p:clrMapOvr>
    <a:masterClrMapping/>
  </p:clrMapOvr>
  <p:transition spd="slow" advClick="0" advTm="5000">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Вопрос № 12 </a:t>
            </a:r>
            <a:endParaRPr lang="ru-RU" dirty="0">
              <a:solidFill>
                <a:srgbClr val="0070C0"/>
              </a:solidFill>
            </a:endParaRPr>
          </a:p>
        </p:txBody>
      </p:sp>
      <p:sp>
        <p:nvSpPr>
          <p:cNvPr id="3" name="Содержимое 2"/>
          <p:cNvSpPr>
            <a:spLocks noGrp="1"/>
          </p:cNvSpPr>
          <p:nvPr>
            <p:ph idx="1"/>
          </p:nvPr>
        </p:nvSpPr>
        <p:spPr/>
        <p:txBody>
          <a:bodyPr/>
          <a:lstStyle/>
          <a:p>
            <a:pPr>
              <a:buNone/>
            </a:pPr>
            <a:r>
              <a:rPr lang="ru-RU" sz="2400" i="1" dirty="0" smtClean="0"/>
              <a:t> </a:t>
            </a:r>
            <a:r>
              <a:rPr lang="ru-RU" sz="2400" i="1" dirty="0" smtClean="0"/>
              <a:t>        </a:t>
            </a:r>
            <a:r>
              <a:rPr lang="ru-RU" sz="2400" i="1" dirty="0" smtClean="0">
                <a:solidFill>
                  <a:srgbClr val="0070C0"/>
                </a:solidFill>
              </a:rPr>
              <a:t>Когда в России было введено новое </a:t>
            </a:r>
            <a:r>
              <a:rPr lang="ru-RU" sz="2400" i="1" dirty="0" smtClean="0">
                <a:solidFill>
                  <a:srgbClr val="0070C0"/>
                </a:solidFill>
              </a:rPr>
              <a:t>летоисчисление?</a:t>
            </a:r>
            <a:endParaRPr lang="ru-RU" sz="2400" i="1" dirty="0" smtClean="0">
              <a:solidFill>
                <a:srgbClr val="0070C0"/>
              </a:solidFill>
            </a:endParaRPr>
          </a:p>
          <a:p>
            <a:pPr>
              <a:buNone/>
            </a:pPr>
            <a:endParaRPr lang="ru-RU" sz="2400" i="1" dirty="0" smtClean="0"/>
          </a:p>
          <a:p>
            <a:pPr>
              <a:buNone/>
            </a:pPr>
            <a:r>
              <a:rPr lang="ru-RU" sz="2400" dirty="0" smtClean="0"/>
              <a:t>1</a:t>
            </a:r>
            <a:r>
              <a:rPr lang="ru-RU" sz="2400" dirty="0" smtClean="0"/>
              <a:t>) 1 января 1700 г</a:t>
            </a:r>
            <a:r>
              <a:rPr lang="ru-RU" sz="2400" dirty="0" smtClean="0"/>
              <a:t>.; </a:t>
            </a:r>
          </a:p>
          <a:p>
            <a:pPr>
              <a:buNone/>
            </a:pPr>
            <a:r>
              <a:rPr lang="ru-RU" sz="2400" dirty="0" smtClean="0"/>
              <a:t>2</a:t>
            </a:r>
            <a:r>
              <a:rPr lang="ru-RU" sz="2400" dirty="0" smtClean="0"/>
              <a:t>) </a:t>
            </a:r>
            <a:r>
              <a:rPr lang="ru-RU" sz="2400" dirty="0" smtClean="0"/>
              <a:t>1 сентября 1709 г</a:t>
            </a:r>
            <a:r>
              <a:rPr lang="ru-RU" sz="2400" dirty="0" smtClean="0"/>
              <a:t>.;</a:t>
            </a:r>
          </a:p>
          <a:p>
            <a:pPr>
              <a:buNone/>
            </a:pPr>
            <a:r>
              <a:rPr lang="ru-RU" sz="2400" dirty="0" smtClean="0"/>
              <a:t>3</a:t>
            </a:r>
            <a:r>
              <a:rPr lang="ru-RU" sz="2400" dirty="0" smtClean="0"/>
              <a:t>) </a:t>
            </a:r>
            <a:r>
              <a:rPr lang="ru-RU" sz="2400" dirty="0" smtClean="0"/>
              <a:t>1 </a:t>
            </a:r>
            <a:r>
              <a:rPr lang="ru-RU" sz="2400" dirty="0" smtClean="0"/>
              <a:t>января </a:t>
            </a:r>
            <a:r>
              <a:rPr lang="ru-RU" sz="2400" dirty="0" smtClean="0"/>
              <a:t>1721 г.</a:t>
            </a:r>
            <a:endParaRPr lang="ru-RU" dirty="0"/>
          </a:p>
        </p:txBody>
      </p:sp>
      <p:pic>
        <p:nvPicPr>
          <p:cNvPr id="1027" name="Picture 3"/>
          <p:cNvPicPr>
            <a:picLocks noChangeAspect="1" noChangeArrowheads="1"/>
          </p:cNvPicPr>
          <p:nvPr/>
        </p:nvPicPr>
        <p:blipFill>
          <a:blip r:embed="rId2" cstate="print"/>
          <a:srcRect/>
          <a:stretch>
            <a:fillRect/>
          </a:stretch>
        </p:blipFill>
        <p:spPr bwMode="auto">
          <a:xfrm>
            <a:off x="5072066" y="2428868"/>
            <a:ext cx="3444264" cy="2286016"/>
          </a:xfrm>
          <a:prstGeom prst="rect">
            <a:avLst/>
          </a:prstGeom>
          <a:noFill/>
          <a:ln w="9525">
            <a:noFill/>
            <a:miter lim="800000"/>
            <a:headEnd/>
            <a:tailEnd/>
          </a:ln>
          <a:effectLst/>
        </p:spPr>
      </p:pic>
    </p:spTree>
  </p:cSld>
  <p:clrMapOvr>
    <a:masterClrMapping/>
  </p:clrMapOvr>
  <p:transition spd="slow" advClick="0" advTm="5000">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Вопрос № </a:t>
            </a:r>
            <a:r>
              <a:rPr lang="ru-RU" dirty="0" smtClean="0">
                <a:solidFill>
                  <a:srgbClr val="0070C0"/>
                </a:solidFill>
              </a:rPr>
              <a:t>13</a:t>
            </a:r>
            <a:endParaRPr lang="ru-RU" dirty="0">
              <a:solidFill>
                <a:srgbClr val="0070C0"/>
              </a:solidFill>
            </a:endParaRPr>
          </a:p>
        </p:txBody>
      </p:sp>
      <p:sp>
        <p:nvSpPr>
          <p:cNvPr id="3" name="Содержимое 2"/>
          <p:cNvSpPr>
            <a:spLocks noGrp="1"/>
          </p:cNvSpPr>
          <p:nvPr>
            <p:ph idx="1"/>
          </p:nvPr>
        </p:nvSpPr>
        <p:spPr/>
        <p:txBody>
          <a:bodyPr/>
          <a:lstStyle/>
          <a:p>
            <a:pPr>
              <a:buNone/>
            </a:pPr>
            <a:r>
              <a:rPr lang="ru-RU" sz="2400" i="1" dirty="0" smtClean="0"/>
              <a:t>     </a:t>
            </a:r>
            <a:r>
              <a:rPr lang="ru-RU" sz="2400" i="1" u="sng" dirty="0" smtClean="0">
                <a:solidFill>
                  <a:srgbClr val="0070C0"/>
                </a:solidFill>
              </a:rPr>
              <a:t>Главный </a:t>
            </a:r>
            <a:r>
              <a:rPr lang="ru-RU" sz="2400" i="1" u="sng" dirty="0" smtClean="0">
                <a:solidFill>
                  <a:srgbClr val="0070C0"/>
                </a:solidFill>
              </a:rPr>
              <a:t>итог экономической политики Петра I:</a:t>
            </a:r>
          </a:p>
          <a:p>
            <a:pPr>
              <a:buNone/>
            </a:pPr>
            <a:r>
              <a:rPr lang="ru-RU" sz="2400" dirty="0" smtClean="0"/>
              <a:t>1) </a:t>
            </a:r>
            <a:r>
              <a:rPr lang="ru-RU" sz="2400" dirty="0" smtClean="0"/>
              <a:t>превращение </a:t>
            </a:r>
            <a:r>
              <a:rPr lang="ru-RU" sz="2400" dirty="0" smtClean="0"/>
              <a:t>России в индустриальную державу; </a:t>
            </a:r>
          </a:p>
          <a:p>
            <a:pPr>
              <a:buNone/>
            </a:pPr>
            <a:r>
              <a:rPr lang="ru-RU" sz="2400" dirty="0" smtClean="0"/>
              <a:t>2) </a:t>
            </a:r>
            <a:r>
              <a:rPr lang="ru-RU" sz="2400" dirty="0" smtClean="0"/>
              <a:t>рост </a:t>
            </a:r>
            <a:r>
              <a:rPr lang="ru-RU" sz="2400" dirty="0" smtClean="0"/>
              <a:t>благосостояния всего населения;</a:t>
            </a:r>
          </a:p>
          <a:p>
            <a:pPr>
              <a:buNone/>
            </a:pPr>
            <a:r>
              <a:rPr lang="ru-RU" sz="2400" dirty="0" smtClean="0"/>
              <a:t>3</a:t>
            </a:r>
            <a:r>
              <a:rPr lang="ru-RU" sz="2400" dirty="0" smtClean="0"/>
              <a:t>) </a:t>
            </a:r>
            <a:r>
              <a:rPr lang="ru-RU" sz="2400" dirty="0" smtClean="0"/>
              <a:t>значительный </a:t>
            </a:r>
            <a:r>
              <a:rPr lang="ru-RU" sz="2400" dirty="0" smtClean="0"/>
              <a:t>скачок в развитии хозяйства. </a:t>
            </a:r>
          </a:p>
        </p:txBody>
      </p:sp>
      <p:pic>
        <p:nvPicPr>
          <p:cNvPr id="4" name="Picture 16" descr="Рисунок1"/>
          <p:cNvPicPr>
            <a:picLocks noChangeAspect="1" noChangeArrowheads="1"/>
          </p:cNvPicPr>
          <p:nvPr/>
        </p:nvPicPr>
        <p:blipFill>
          <a:blip r:embed="rId2" cstate="print">
            <a:lum contrast="18000"/>
          </a:blip>
          <a:srcRect/>
          <a:stretch>
            <a:fillRect/>
          </a:stretch>
        </p:blipFill>
        <p:spPr bwMode="auto">
          <a:xfrm>
            <a:off x="4000496" y="4122323"/>
            <a:ext cx="2209788" cy="2735677"/>
          </a:xfrm>
          <a:prstGeom prst="rect">
            <a:avLst/>
          </a:prstGeom>
          <a:noFill/>
          <a:ln w="76200">
            <a:solidFill>
              <a:srgbClr val="660033"/>
            </a:solidFill>
            <a:miter lim="800000"/>
            <a:headEnd/>
            <a:tailEnd/>
          </a:ln>
        </p:spPr>
      </p:pic>
    </p:spTree>
  </p:cSld>
  <p:clrMapOvr>
    <a:masterClrMapping/>
  </p:clrMapOvr>
  <p:transition spd="slow" advClick="0" advTm="5000">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Вопрос №</a:t>
            </a:r>
            <a:r>
              <a:rPr lang="ru-RU" dirty="0" smtClean="0">
                <a:solidFill>
                  <a:srgbClr val="0070C0"/>
                </a:solidFill>
              </a:rPr>
              <a:t>14</a:t>
            </a:r>
            <a:endParaRPr lang="ru-RU" dirty="0">
              <a:solidFill>
                <a:srgbClr val="0070C0"/>
              </a:solidFill>
            </a:endParaRPr>
          </a:p>
        </p:txBody>
      </p:sp>
      <p:sp>
        <p:nvSpPr>
          <p:cNvPr id="3" name="Содержимое 2"/>
          <p:cNvSpPr>
            <a:spLocks noGrp="1"/>
          </p:cNvSpPr>
          <p:nvPr>
            <p:ph idx="1"/>
          </p:nvPr>
        </p:nvSpPr>
        <p:spPr/>
        <p:txBody>
          <a:bodyPr/>
          <a:lstStyle/>
          <a:p>
            <a:pPr algn="just">
              <a:buNone/>
            </a:pPr>
            <a:r>
              <a:rPr lang="ru-RU" sz="2400" i="1" dirty="0" smtClean="0"/>
              <a:t>          </a:t>
            </a:r>
            <a:r>
              <a:rPr lang="ru-RU" sz="2400" i="1" u="sng" dirty="0" smtClean="0">
                <a:solidFill>
                  <a:srgbClr val="0070C0"/>
                </a:solidFill>
              </a:rPr>
              <a:t>Какой </a:t>
            </a:r>
            <a:r>
              <a:rPr lang="ru-RU" sz="2400" i="1" u="sng" dirty="0" smtClean="0">
                <a:solidFill>
                  <a:srgbClr val="0070C0"/>
                </a:solidFill>
              </a:rPr>
              <a:t>из названных документов предусматривал порядок прохождения государственной и военной службы?</a:t>
            </a:r>
            <a:endParaRPr lang="ru-RU" sz="2400" u="sng" dirty="0" smtClean="0">
              <a:solidFill>
                <a:srgbClr val="0070C0"/>
              </a:solidFill>
            </a:endParaRPr>
          </a:p>
          <a:p>
            <a:pPr marL="457200" indent="-457200">
              <a:buNone/>
            </a:pPr>
            <a:r>
              <a:rPr lang="ru-RU" sz="2400" dirty="0" smtClean="0"/>
              <a:t>1) «Табель о рангах»;				</a:t>
            </a:r>
          </a:p>
          <a:p>
            <a:pPr marL="457200" indent="-457200">
              <a:buNone/>
            </a:pPr>
            <a:r>
              <a:rPr lang="ru-RU" sz="2400" dirty="0" smtClean="0"/>
              <a:t>2) «Жалованная грамота дворянству»;	</a:t>
            </a:r>
          </a:p>
          <a:p>
            <a:pPr marL="457200" indent="-457200">
              <a:buNone/>
            </a:pPr>
            <a:r>
              <a:rPr lang="ru-RU" sz="2400" dirty="0" smtClean="0"/>
              <a:t>3) «Домострой».</a:t>
            </a:r>
          </a:p>
          <a:p>
            <a:pPr>
              <a:buNone/>
            </a:pPr>
            <a:endParaRPr lang="ru-RU" dirty="0"/>
          </a:p>
        </p:txBody>
      </p:sp>
      <p:pic>
        <p:nvPicPr>
          <p:cNvPr id="6146" name="Picture 2"/>
          <p:cNvPicPr>
            <a:picLocks noChangeAspect="1" noChangeArrowheads="1"/>
          </p:cNvPicPr>
          <p:nvPr/>
        </p:nvPicPr>
        <p:blipFill>
          <a:blip r:embed="rId2" cstate="print"/>
          <a:srcRect/>
          <a:stretch>
            <a:fillRect/>
          </a:stretch>
        </p:blipFill>
        <p:spPr bwMode="auto">
          <a:xfrm>
            <a:off x="4643438" y="3643314"/>
            <a:ext cx="3571900" cy="2776088"/>
          </a:xfrm>
          <a:prstGeom prst="rect">
            <a:avLst/>
          </a:prstGeom>
          <a:noFill/>
          <a:ln w="9525">
            <a:noFill/>
            <a:miter lim="800000"/>
            <a:headEnd/>
            <a:tailEnd/>
          </a:ln>
          <a:effectLst/>
        </p:spPr>
      </p:pic>
    </p:spTree>
  </p:cSld>
  <p:clrMapOvr>
    <a:masterClrMapping/>
  </p:clrMapOvr>
  <p:transition spd="slow" advClick="0" advTm="5000">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Вопрос №</a:t>
            </a:r>
            <a:r>
              <a:rPr lang="ru-RU" dirty="0" smtClean="0">
                <a:solidFill>
                  <a:srgbClr val="0070C0"/>
                </a:solidFill>
              </a:rPr>
              <a:t>15</a:t>
            </a:r>
            <a:endParaRPr lang="ru-RU" dirty="0">
              <a:solidFill>
                <a:srgbClr val="0070C0"/>
              </a:solidFill>
            </a:endParaRPr>
          </a:p>
        </p:txBody>
      </p:sp>
      <p:sp>
        <p:nvSpPr>
          <p:cNvPr id="3" name="Содержимое 2"/>
          <p:cNvSpPr>
            <a:spLocks noGrp="1"/>
          </p:cNvSpPr>
          <p:nvPr>
            <p:ph idx="1"/>
          </p:nvPr>
        </p:nvSpPr>
        <p:spPr/>
        <p:txBody>
          <a:bodyPr/>
          <a:lstStyle/>
          <a:p>
            <a:pPr algn="just">
              <a:buNone/>
            </a:pPr>
            <a:r>
              <a:rPr lang="ru-RU" sz="2400" dirty="0" smtClean="0"/>
              <a:t>         </a:t>
            </a:r>
            <a:r>
              <a:rPr lang="ru-RU" sz="2400" i="1" u="sng" dirty="0" smtClean="0">
                <a:solidFill>
                  <a:srgbClr val="0070C0"/>
                </a:solidFill>
              </a:rPr>
              <a:t>Знаменитое </a:t>
            </a:r>
            <a:r>
              <a:rPr lang="ru-RU" sz="2400" i="1" u="sng" dirty="0" smtClean="0">
                <a:solidFill>
                  <a:srgbClr val="0070C0"/>
                </a:solidFill>
              </a:rPr>
              <a:t>пособие с правилами хорошего тона называлось:</a:t>
            </a:r>
          </a:p>
          <a:p>
            <a:pPr>
              <a:buNone/>
            </a:pPr>
            <a:r>
              <a:rPr lang="ru-RU" sz="2400" dirty="0" smtClean="0"/>
              <a:t>1) «Домострой»; </a:t>
            </a:r>
          </a:p>
          <a:p>
            <a:pPr>
              <a:buNone/>
            </a:pPr>
            <a:r>
              <a:rPr lang="ru-RU" sz="2400" dirty="0" smtClean="0"/>
              <a:t>2) «Книга о скудости и богатстве»; </a:t>
            </a:r>
          </a:p>
          <a:p>
            <a:pPr>
              <a:buNone/>
            </a:pPr>
            <a:r>
              <a:rPr lang="ru-RU" sz="2400" dirty="0" smtClean="0"/>
              <a:t>3) «Юности честное зерцало». </a:t>
            </a:r>
            <a:endParaRPr lang="ru-RU" sz="2400" dirty="0"/>
          </a:p>
        </p:txBody>
      </p:sp>
      <p:pic>
        <p:nvPicPr>
          <p:cNvPr id="4" name="Picture 1030" descr="Рисунок1"/>
          <p:cNvPicPr>
            <a:picLocks noChangeAspect="1" noChangeArrowheads="1"/>
          </p:cNvPicPr>
          <p:nvPr/>
        </p:nvPicPr>
        <p:blipFill>
          <a:blip r:embed="rId2" cstate="print"/>
          <a:srcRect/>
          <a:stretch>
            <a:fillRect/>
          </a:stretch>
        </p:blipFill>
        <p:spPr bwMode="auto">
          <a:xfrm>
            <a:off x="3071802" y="3789760"/>
            <a:ext cx="4041767" cy="2761853"/>
          </a:xfrm>
          <a:prstGeom prst="rect">
            <a:avLst/>
          </a:prstGeom>
          <a:noFill/>
          <a:ln w="76200">
            <a:solidFill>
              <a:srgbClr val="660033"/>
            </a:solidFill>
            <a:miter lim="800000"/>
            <a:headEnd/>
            <a:tailEnd/>
          </a:ln>
        </p:spPr>
      </p:pic>
    </p:spTree>
  </p:cSld>
  <p:clrMapOvr>
    <a:masterClrMapping/>
  </p:clrMapOvr>
  <p:transition spd="slow" advClick="0" advTm="5000">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Вопрос № </a:t>
            </a:r>
            <a:r>
              <a:rPr lang="ru-RU" dirty="0" smtClean="0">
                <a:solidFill>
                  <a:srgbClr val="0070C0"/>
                </a:solidFill>
              </a:rPr>
              <a:t>16</a:t>
            </a:r>
            <a:endParaRPr lang="ru-RU" dirty="0">
              <a:solidFill>
                <a:srgbClr val="0070C0"/>
              </a:solidFill>
            </a:endParaRPr>
          </a:p>
        </p:txBody>
      </p:sp>
      <p:sp>
        <p:nvSpPr>
          <p:cNvPr id="3" name="Содержимое 2"/>
          <p:cNvSpPr>
            <a:spLocks noGrp="1"/>
          </p:cNvSpPr>
          <p:nvPr>
            <p:ph idx="1"/>
          </p:nvPr>
        </p:nvSpPr>
        <p:spPr>
          <a:xfrm>
            <a:off x="1214414" y="1071546"/>
            <a:ext cx="7777186" cy="5167329"/>
          </a:xfrm>
        </p:spPr>
        <p:txBody>
          <a:bodyPr/>
          <a:lstStyle/>
          <a:p>
            <a:pPr lvl="0">
              <a:buNone/>
            </a:pPr>
            <a:r>
              <a:rPr lang="ru-RU" sz="2400" i="1" dirty="0" smtClean="0"/>
              <a:t>   </a:t>
            </a:r>
            <a:r>
              <a:rPr lang="ru-RU" sz="2400" i="1" u="sng" dirty="0" smtClean="0">
                <a:solidFill>
                  <a:srgbClr val="0070C0"/>
                </a:solidFill>
              </a:rPr>
              <a:t>Установите </a:t>
            </a:r>
            <a:r>
              <a:rPr lang="ru-RU" sz="2400" i="1" u="sng" dirty="0" smtClean="0">
                <a:solidFill>
                  <a:srgbClr val="0070C0"/>
                </a:solidFill>
              </a:rPr>
              <a:t>соответствие между понятиями их определениями:</a:t>
            </a:r>
            <a:endParaRPr lang="ru-RU" sz="2400" u="sng" dirty="0" smtClean="0">
              <a:solidFill>
                <a:srgbClr val="0070C0"/>
              </a:solidFill>
            </a:endParaRPr>
          </a:p>
          <a:p>
            <a:pPr lvl="0">
              <a:buNone/>
            </a:pPr>
            <a:r>
              <a:rPr lang="ru-RU" sz="2000" dirty="0" smtClean="0"/>
              <a:t>1) мануфактура       2) ассамблея      3) протекционизм</a:t>
            </a:r>
          </a:p>
          <a:p>
            <a:pPr>
              <a:buNone/>
            </a:pPr>
            <a:endParaRPr lang="ru-RU" sz="2000" dirty="0" smtClean="0"/>
          </a:p>
          <a:p>
            <a:pPr>
              <a:buNone/>
            </a:pPr>
            <a:r>
              <a:rPr lang="ru-RU" sz="2000" dirty="0" smtClean="0"/>
              <a:t>а) экономическая политика государства, направленная на поддержку отечественного производства путем ограничения ввоза товаров и оказания экономической помощи предпринимателям;</a:t>
            </a:r>
          </a:p>
          <a:p>
            <a:pPr>
              <a:buNone/>
            </a:pPr>
            <a:endParaRPr lang="ru-RU" sz="2000" dirty="0" smtClean="0"/>
          </a:p>
          <a:p>
            <a:pPr>
              <a:buNone/>
            </a:pPr>
            <a:r>
              <a:rPr lang="ru-RU" sz="2000" dirty="0" smtClean="0"/>
              <a:t>б) собрание- бал с участием женщин в домах российской знати;</a:t>
            </a:r>
          </a:p>
          <a:p>
            <a:pPr>
              <a:buNone/>
            </a:pPr>
            <a:endParaRPr lang="ru-RU" sz="2000" dirty="0" smtClean="0"/>
          </a:p>
          <a:p>
            <a:pPr>
              <a:buNone/>
            </a:pPr>
            <a:r>
              <a:rPr lang="ru-RU" sz="2000" dirty="0" smtClean="0"/>
              <a:t>в) предприятие с разделением труда, где каждый работник выполняет определённые операции.</a:t>
            </a:r>
          </a:p>
          <a:p>
            <a:endParaRPr lang="ru-RU" sz="2400" dirty="0" smtClean="0"/>
          </a:p>
          <a:p>
            <a:endParaRPr lang="ru-RU" dirty="0"/>
          </a:p>
        </p:txBody>
      </p:sp>
    </p:spTree>
  </p:cSld>
  <p:clrMapOvr>
    <a:masterClrMapping/>
  </p:clrMapOvr>
  <p:transition spd="slow" advClick="0" advTm="5000">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Вопрос № </a:t>
            </a:r>
            <a:r>
              <a:rPr lang="ru-RU" dirty="0" smtClean="0">
                <a:solidFill>
                  <a:srgbClr val="0070C0"/>
                </a:solidFill>
              </a:rPr>
              <a:t>17</a:t>
            </a:r>
            <a:endParaRPr lang="ru-RU" dirty="0">
              <a:solidFill>
                <a:srgbClr val="0070C0"/>
              </a:solidFill>
            </a:endParaRPr>
          </a:p>
        </p:txBody>
      </p:sp>
      <p:sp>
        <p:nvSpPr>
          <p:cNvPr id="3" name="Содержимое 2"/>
          <p:cNvSpPr>
            <a:spLocks noGrp="1"/>
          </p:cNvSpPr>
          <p:nvPr>
            <p:ph idx="1"/>
          </p:nvPr>
        </p:nvSpPr>
        <p:spPr/>
        <p:txBody>
          <a:bodyPr/>
          <a:lstStyle/>
          <a:p>
            <a:pPr>
              <a:buNone/>
            </a:pPr>
            <a:r>
              <a:rPr lang="ru-RU" i="1" dirty="0" smtClean="0">
                <a:solidFill>
                  <a:srgbClr val="0070C0"/>
                </a:solidFill>
              </a:rPr>
              <a:t> </a:t>
            </a:r>
            <a:r>
              <a:rPr lang="ru-RU" i="1" dirty="0" smtClean="0">
                <a:solidFill>
                  <a:srgbClr val="0070C0"/>
                </a:solidFill>
              </a:rPr>
              <a:t>     </a:t>
            </a:r>
            <a:r>
              <a:rPr lang="ru-RU" sz="2400" i="1" u="sng" dirty="0" smtClean="0">
                <a:solidFill>
                  <a:srgbClr val="0070C0"/>
                </a:solidFill>
              </a:rPr>
              <a:t>Как </a:t>
            </a:r>
            <a:r>
              <a:rPr lang="ru-RU" sz="2400" i="1" u="sng" dirty="0" smtClean="0">
                <a:solidFill>
                  <a:srgbClr val="0070C0"/>
                </a:solidFill>
              </a:rPr>
              <a:t>называлась первая печатная газета в России?</a:t>
            </a:r>
            <a:endParaRPr lang="ru-RU" sz="2400" u="sng" dirty="0" smtClean="0">
              <a:solidFill>
                <a:srgbClr val="0070C0"/>
              </a:solidFill>
            </a:endParaRPr>
          </a:p>
          <a:p>
            <a:pPr>
              <a:buNone/>
            </a:pPr>
            <a:r>
              <a:rPr lang="ru-RU" sz="2400" dirty="0" smtClean="0"/>
              <a:t>1) «Куранты»; 			</a:t>
            </a:r>
          </a:p>
          <a:p>
            <a:pPr>
              <a:buNone/>
            </a:pPr>
            <a:r>
              <a:rPr lang="ru-RU" sz="2400" dirty="0" smtClean="0"/>
              <a:t>2) «Ведомости»;</a:t>
            </a:r>
          </a:p>
          <a:p>
            <a:pPr marL="514350" indent="-514350">
              <a:buNone/>
            </a:pPr>
            <a:r>
              <a:rPr lang="ru-RU" sz="2400" dirty="0" smtClean="0"/>
              <a:t>3) «Колокол».</a:t>
            </a:r>
          </a:p>
          <a:p>
            <a:pPr>
              <a:buNone/>
            </a:pPr>
            <a:r>
              <a:rPr lang="ru-RU" sz="2400" dirty="0" smtClean="0"/>
              <a:t> </a:t>
            </a:r>
          </a:p>
          <a:p>
            <a:endParaRPr lang="ru-RU" dirty="0"/>
          </a:p>
        </p:txBody>
      </p:sp>
      <p:pic>
        <p:nvPicPr>
          <p:cNvPr id="7170" name="Picture 2"/>
          <p:cNvPicPr>
            <a:picLocks noChangeAspect="1" noChangeArrowheads="1"/>
          </p:cNvPicPr>
          <p:nvPr/>
        </p:nvPicPr>
        <p:blipFill>
          <a:blip r:embed="rId2" cstate="print"/>
          <a:srcRect/>
          <a:stretch>
            <a:fillRect/>
          </a:stretch>
        </p:blipFill>
        <p:spPr bwMode="auto">
          <a:xfrm>
            <a:off x="4357686" y="2357430"/>
            <a:ext cx="4337716" cy="3143272"/>
          </a:xfrm>
          <a:prstGeom prst="rect">
            <a:avLst/>
          </a:prstGeom>
          <a:noFill/>
          <a:ln w="9525">
            <a:noFill/>
            <a:miter lim="800000"/>
            <a:headEnd/>
            <a:tailEnd/>
          </a:ln>
          <a:effectLst/>
        </p:spPr>
      </p:pic>
    </p:spTree>
  </p:cSld>
  <p:clrMapOvr>
    <a:masterClrMapping/>
  </p:clrMapOvr>
  <p:transition spd="slow" advClick="0" advTm="5000">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214290"/>
            <a:ext cx="7491434" cy="1157310"/>
          </a:xfrm>
        </p:spPr>
        <p:txBody>
          <a:bodyPr/>
          <a:lstStyle/>
          <a:p>
            <a:r>
              <a:rPr lang="ru-RU" dirty="0" smtClean="0">
                <a:solidFill>
                  <a:srgbClr val="0070C0"/>
                </a:solidFill>
              </a:rPr>
              <a:t>ЦЕЛИ:</a:t>
            </a:r>
            <a:endParaRPr lang="ru-RU" dirty="0">
              <a:solidFill>
                <a:srgbClr val="0070C0"/>
              </a:solidFill>
            </a:endParaRPr>
          </a:p>
        </p:txBody>
      </p:sp>
      <p:sp>
        <p:nvSpPr>
          <p:cNvPr id="3" name="Содержимое 2"/>
          <p:cNvSpPr>
            <a:spLocks noGrp="1"/>
          </p:cNvSpPr>
          <p:nvPr>
            <p:ph idx="1"/>
          </p:nvPr>
        </p:nvSpPr>
        <p:spPr>
          <a:xfrm>
            <a:off x="1428728" y="1214422"/>
            <a:ext cx="7562872" cy="5024453"/>
          </a:xfrm>
        </p:spPr>
        <p:txBody>
          <a:bodyPr/>
          <a:lstStyle/>
          <a:p>
            <a:pPr>
              <a:buNone/>
            </a:pPr>
            <a:r>
              <a:rPr lang="ru-RU" dirty="0" smtClean="0"/>
              <a:t> </a:t>
            </a:r>
          </a:p>
          <a:p>
            <a:r>
              <a:rPr lang="ru-RU" sz="1400" dirty="0" smtClean="0">
                <a:solidFill>
                  <a:srgbClr val="0070C0"/>
                </a:solidFill>
              </a:rPr>
              <a:t>Образовательная</a:t>
            </a:r>
          </a:p>
          <a:p>
            <a:pPr>
              <a:buNone/>
            </a:pPr>
            <a:r>
              <a:rPr lang="ru-RU" sz="1400" dirty="0" smtClean="0"/>
              <a:t>Учащиеся должны иметь общее и полное представление об эпохе правления Петра </a:t>
            </a:r>
            <a:r>
              <a:rPr lang="en-US" sz="1400" dirty="0" smtClean="0"/>
              <a:t>I</a:t>
            </a:r>
            <a:r>
              <a:rPr lang="ru-RU" sz="1400" dirty="0" smtClean="0"/>
              <a:t>, основных политических, культурных, социально-экономических преобразованиях этого времени, внешней политике, народных движениях и восстаниях.</a:t>
            </a:r>
          </a:p>
          <a:p>
            <a:r>
              <a:rPr lang="ru-RU" sz="1400" dirty="0" smtClean="0">
                <a:solidFill>
                  <a:srgbClr val="0070C0"/>
                </a:solidFill>
              </a:rPr>
              <a:t>Воспитательная</a:t>
            </a:r>
          </a:p>
          <a:p>
            <a:pPr>
              <a:buNone/>
            </a:pPr>
            <a:r>
              <a:rPr lang="ru-RU" sz="1400" dirty="0" smtClean="0"/>
              <a:t>Формировать личностное (эмоционально-ценностное) отношение к характеру и преобразовательным планам Петра </a:t>
            </a:r>
            <a:r>
              <a:rPr lang="en-US" sz="1400" dirty="0" smtClean="0"/>
              <a:t>I</a:t>
            </a:r>
            <a:r>
              <a:rPr lang="ru-RU" sz="1400" dirty="0" smtClean="0"/>
              <a:t>, процессу изживания прежних устоев, обычаев и порядков, к введению в жизнь российского общества новых элементов.</a:t>
            </a:r>
          </a:p>
          <a:p>
            <a:r>
              <a:rPr lang="ru-RU" sz="1400" dirty="0" smtClean="0">
                <a:solidFill>
                  <a:srgbClr val="0070C0"/>
                </a:solidFill>
              </a:rPr>
              <a:t>Развивающая</a:t>
            </a:r>
          </a:p>
          <a:p>
            <a:pPr>
              <a:buNone/>
            </a:pPr>
            <a:r>
              <a:rPr lang="ru-RU" sz="1400" dirty="0" smtClean="0"/>
              <a:t>Способствовать осуществлению учащимися самостоятельного поиска ответов на поставленные вопросы, осмыслению действительности первой четверти </a:t>
            </a:r>
            <a:r>
              <a:rPr lang="en-US" sz="1400" dirty="0" smtClean="0"/>
              <a:t>XVIII</a:t>
            </a:r>
            <a:r>
              <a:rPr lang="ru-RU" sz="1400" dirty="0" smtClean="0"/>
              <a:t> века, выявлению ими причинно-следственных связей.</a:t>
            </a:r>
          </a:p>
          <a:p>
            <a:r>
              <a:rPr lang="ru-RU" sz="1400" dirty="0" smtClean="0">
                <a:solidFill>
                  <a:srgbClr val="0070C0"/>
                </a:solidFill>
              </a:rPr>
              <a:t>Практическая</a:t>
            </a:r>
          </a:p>
          <a:p>
            <a:pPr>
              <a:buNone/>
            </a:pPr>
            <a:r>
              <a:rPr lang="ru-RU" sz="1400" dirty="0" smtClean="0"/>
              <a:t>Содействовать закреплению учащимися исторического материала для дальнейшего их использования при написании контрольной работы – завершающего этапа изучения раздела «Россия при Петре </a:t>
            </a:r>
            <a:r>
              <a:rPr lang="en-US" sz="1400" dirty="0" smtClean="0"/>
              <a:t>I</a:t>
            </a:r>
            <a:r>
              <a:rPr lang="ru-RU" sz="1400" dirty="0" smtClean="0"/>
              <a:t>».</a:t>
            </a:r>
          </a:p>
          <a:p>
            <a:endParaRPr lang="ru-RU" dirty="0"/>
          </a:p>
        </p:txBody>
      </p:sp>
    </p:spTree>
  </p:cSld>
  <p:clrMapOvr>
    <a:masterClrMapping/>
  </p:clrMapOvr>
  <p:transition spd="slow" advClick="0" advTm="5000">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Вопрос № </a:t>
            </a:r>
            <a:r>
              <a:rPr lang="ru-RU" dirty="0" smtClean="0">
                <a:solidFill>
                  <a:srgbClr val="0070C0"/>
                </a:solidFill>
              </a:rPr>
              <a:t>18</a:t>
            </a:r>
            <a:endParaRPr lang="ru-RU" dirty="0">
              <a:solidFill>
                <a:srgbClr val="0070C0"/>
              </a:solidFill>
            </a:endParaRPr>
          </a:p>
        </p:txBody>
      </p:sp>
      <p:sp>
        <p:nvSpPr>
          <p:cNvPr id="3" name="Содержимое 2"/>
          <p:cNvSpPr>
            <a:spLocks noGrp="1"/>
          </p:cNvSpPr>
          <p:nvPr>
            <p:ph idx="1"/>
          </p:nvPr>
        </p:nvSpPr>
        <p:spPr/>
        <p:txBody>
          <a:bodyPr/>
          <a:lstStyle/>
          <a:p>
            <a:pPr algn="just">
              <a:buNone/>
            </a:pPr>
            <a:r>
              <a:rPr lang="ru-RU" sz="2400" i="1" dirty="0" smtClean="0"/>
              <a:t>          </a:t>
            </a:r>
            <a:r>
              <a:rPr lang="ru-RU" sz="2400" i="1" u="sng" dirty="0" smtClean="0">
                <a:solidFill>
                  <a:srgbClr val="0070C0"/>
                </a:solidFill>
              </a:rPr>
              <a:t>Кто </a:t>
            </a:r>
            <a:r>
              <a:rPr lang="ru-RU" sz="2400" i="1" u="sng" dirty="0" smtClean="0">
                <a:solidFill>
                  <a:srgbClr val="0070C0"/>
                </a:solidFill>
              </a:rPr>
              <a:t>из деятелей XVIII в. прошел путь от денщика Петра I до светлейшего князя, генералиссимуса?</a:t>
            </a:r>
            <a:r>
              <a:rPr lang="ru-RU" sz="2400" u="sng" dirty="0" smtClean="0">
                <a:solidFill>
                  <a:srgbClr val="0070C0"/>
                </a:solidFill>
              </a:rPr>
              <a:t>	</a:t>
            </a:r>
            <a:r>
              <a:rPr lang="ru-RU" sz="2400" dirty="0" smtClean="0"/>
              <a:t>		</a:t>
            </a:r>
          </a:p>
          <a:p>
            <a:pPr marL="514350" indent="-514350">
              <a:buNone/>
            </a:pPr>
            <a:r>
              <a:rPr lang="ru-RU" sz="2400" dirty="0" smtClean="0"/>
              <a:t>1) А.Д. Меншиков;</a:t>
            </a:r>
          </a:p>
          <a:p>
            <a:pPr>
              <a:buNone/>
            </a:pPr>
            <a:r>
              <a:rPr lang="ru-RU" sz="2400" dirty="0" smtClean="0"/>
              <a:t>2) Г.А. Потемкин;				</a:t>
            </a:r>
          </a:p>
          <a:p>
            <a:pPr>
              <a:buNone/>
            </a:pPr>
            <a:r>
              <a:rPr lang="ru-RU" sz="2400" dirty="0" smtClean="0"/>
              <a:t>3) П.А. Румянцев.</a:t>
            </a:r>
          </a:p>
          <a:p>
            <a:endParaRPr lang="ru-RU" dirty="0"/>
          </a:p>
        </p:txBody>
      </p:sp>
      <p:pic>
        <p:nvPicPr>
          <p:cNvPr id="8194" name="Picture 2"/>
          <p:cNvPicPr>
            <a:picLocks noChangeAspect="1" noChangeArrowheads="1"/>
          </p:cNvPicPr>
          <p:nvPr/>
        </p:nvPicPr>
        <p:blipFill>
          <a:blip r:embed="rId2" cstate="print"/>
          <a:srcRect/>
          <a:stretch>
            <a:fillRect/>
          </a:stretch>
        </p:blipFill>
        <p:spPr bwMode="auto">
          <a:xfrm>
            <a:off x="6143636" y="2857495"/>
            <a:ext cx="2571768" cy="3037521"/>
          </a:xfrm>
          <a:prstGeom prst="rect">
            <a:avLst/>
          </a:prstGeom>
          <a:noFill/>
          <a:ln w="9525">
            <a:noFill/>
            <a:miter lim="800000"/>
            <a:headEnd/>
            <a:tailEnd/>
          </a:ln>
          <a:effectLst/>
        </p:spPr>
      </p:pic>
    </p:spTree>
  </p:cSld>
  <p:clrMapOvr>
    <a:masterClrMapping/>
  </p:clrMapOvr>
  <p:transition spd="slow" advClick="0" advTm="5000">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Вопрос № </a:t>
            </a:r>
            <a:r>
              <a:rPr lang="ru-RU" dirty="0" smtClean="0">
                <a:solidFill>
                  <a:srgbClr val="0070C0"/>
                </a:solidFill>
              </a:rPr>
              <a:t>19</a:t>
            </a:r>
            <a:endParaRPr lang="ru-RU" dirty="0">
              <a:solidFill>
                <a:srgbClr val="0070C0"/>
              </a:solidFill>
            </a:endParaRPr>
          </a:p>
        </p:txBody>
      </p:sp>
      <p:sp>
        <p:nvSpPr>
          <p:cNvPr id="3" name="Содержимое 2"/>
          <p:cNvSpPr>
            <a:spLocks noGrp="1"/>
          </p:cNvSpPr>
          <p:nvPr>
            <p:ph idx="1"/>
          </p:nvPr>
        </p:nvSpPr>
        <p:spPr>
          <a:xfrm>
            <a:off x="1500188" y="1524000"/>
            <a:ext cx="7643812" cy="4714875"/>
          </a:xfrm>
        </p:spPr>
        <p:txBody>
          <a:bodyPr/>
          <a:lstStyle/>
          <a:p>
            <a:pPr>
              <a:buNone/>
            </a:pPr>
            <a:r>
              <a:rPr lang="ru-RU" sz="2400" dirty="0" smtClean="0"/>
              <a:t>         </a:t>
            </a:r>
            <a:r>
              <a:rPr lang="ru-RU" sz="2400" i="1" u="sng" dirty="0" smtClean="0">
                <a:solidFill>
                  <a:srgbClr val="0070C0"/>
                </a:solidFill>
              </a:rPr>
              <a:t>Победа </a:t>
            </a:r>
            <a:r>
              <a:rPr lang="ru-RU" sz="2400" i="1" u="sng" dirty="0" smtClean="0">
                <a:solidFill>
                  <a:srgbClr val="0070C0"/>
                </a:solidFill>
              </a:rPr>
              <a:t>в этой войне выдвинула Россию в разряд великих держав Европы, обеспечила выход к Балтийскому морю:</a:t>
            </a:r>
          </a:p>
          <a:p>
            <a:pPr>
              <a:buNone/>
            </a:pPr>
            <a:r>
              <a:rPr lang="ru-RU" sz="2400" dirty="0" smtClean="0"/>
              <a:t>1</a:t>
            </a:r>
            <a:r>
              <a:rPr lang="ru-RU" sz="2400" dirty="0" smtClean="0"/>
              <a:t>)Смоленская </a:t>
            </a:r>
            <a:r>
              <a:rPr lang="ru-RU" sz="2400" dirty="0" smtClean="0"/>
              <a:t>война; </a:t>
            </a:r>
            <a:endParaRPr lang="ru-RU" sz="2400" dirty="0" smtClean="0"/>
          </a:p>
          <a:p>
            <a:pPr>
              <a:buNone/>
            </a:pPr>
            <a:r>
              <a:rPr lang="ru-RU" sz="2400" dirty="0" smtClean="0"/>
              <a:t>2</a:t>
            </a:r>
            <a:r>
              <a:rPr lang="ru-RU" sz="2400" dirty="0" smtClean="0"/>
              <a:t>)Северная </a:t>
            </a:r>
            <a:r>
              <a:rPr lang="ru-RU" sz="2400" dirty="0" smtClean="0"/>
              <a:t>война</a:t>
            </a:r>
            <a:r>
              <a:rPr lang="ru-RU" sz="2400" dirty="0" smtClean="0"/>
              <a:t>;</a:t>
            </a:r>
            <a:endParaRPr lang="ru-RU" sz="2400" dirty="0" smtClean="0"/>
          </a:p>
          <a:p>
            <a:pPr>
              <a:buNone/>
            </a:pPr>
            <a:r>
              <a:rPr lang="ru-RU" sz="2400" dirty="0" smtClean="0"/>
              <a:t>3</a:t>
            </a:r>
            <a:r>
              <a:rPr lang="ru-RU" sz="2400" dirty="0" smtClean="0"/>
              <a:t>) Русско-шведская война 1741-1743 гг..</a:t>
            </a:r>
          </a:p>
          <a:p>
            <a:endParaRPr lang="ru-RU" dirty="0"/>
          </a:p>
        </p:txBody>
      </p:sp>
      <p:pic>
        <p:nvPicPr>
          <p:cNvPr id="4" name="Picture 2" descr="File:Storm of Noteburg 1702.jpg"/>
          <p:cNvPicPr>
            <a:picLocks noChangeAspect="1" noChangeArrowheads="1"/>
          </p:cNvPicPr>
          <p:nvPr/>
        </p:nvPicPr>
        <p:blipFill>
          <a:blip r:embed="rId2" cstate="print"/>
          <a:srcRect/>
          <a:stretch>
            <a:fillRect/>
          </a:stretch>
        </p:blipFill>
        <p:spPr bwMode="auto">
          <a:xfrm>
            <a:off x="3286116" y="4071941"/>
            <a:ext cx="3714776" cy="2400337"/>
          </a:xfrm>
          <a:prstGeom prst="rect">
            <a:avLst/>
          </a:prstGeom>
          <a:noFill/>
        </p:spPr>
      </p:pic>
    </p:spTree>
  </p:cSld>
  <p:clrMapOvr>
    <a:masterClrMapping/>
  </p:clrMapOvr>
  <p:transition spd="slow" advClick="0" advTm="5000">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Вопрос № </a:t>
            </a:r>
            <a:r>
              <a:rPr lang="ru-RU" dirty="0" smtClean="0">
                <a:solidFill>
                  <a:srgbClr val="0070C0"/>
                </a:solidFill>
              </a:rPr>
              <a:t>20</a:t>
            </a:r>
            <a:endParaRPr lang="ru-RU" dirty="0">
              <a:solidFill>
                <a:srgbClr val="0070C0"/>
              </a:solidFill>
            </a:endParaRPr>
          </a:p>
        </p:txBody>
      </p:sp>
      <p:sp>
        <p:nvSpPr>
          <p:cNvPr id="3" name="Содержимое 2"/>
          <p:cNvSpPr>
            <a:spLocks noGrp="1"/>
          </p:cNvSpPr>
          <p:nvPr>
            <p:ph idx="1"/>
          </p:nvPr>
        </p:nvSpPr>
        <p:spPr>
          <a:xfrm>
            <a:off x="1285852" y="1000108"/>
            <a:ext cx="7705748" cy="5238767"/>
          </a:xfrm>
        </p:spPr>
        <p:txBody>
          <a:bodyPr/>
          <a:lstStyle/>
          <a:p>
            <a:pPr>
              <a:buNone/>
            </a:pPr>
            <a:r>
              <a:rPr lang="ru-RU" sz="2400" i="1" dirty="0" smtClean="0">
                <a:solidFill>
                  <a:srgbClr val="0070C0"/>
                </a:solidFill>
              </a:rPr>
              <a:t>       </a:t>
            </a:r>
            <a:r>
              <a:rPr lang="ru-RU" sz="2400" i="1" u="sng" dirty="0" smtClean="0">
                <a:solidFill>
                  <a:srgbClr val="0070C0"/>
                </a:solidFill>
              </a:rPr>
              <a:t>«</a:t>
            </a:r>
            <a:r>
              <a:rPr lang="ru-RU" sz="2400" i="1" u="sng" dirty="0" smtClean="0">
                <a:solidFill>
                  <a:srgbClr val="0070C0"/>
                </a:solidFill>
              </a:rPr>
              <a:t>Воины! Вот пришел час, который решит судьбу Отечества. Итак, не должны вы помышлять, что сражаетесь за Петра, но за государство, Петру врученное, за род свой, за отечество». Этот приказ Петра был зачитан накануне:</a:t>
            </a:r>
          </a:p>
          <a:p>
            <a:pPr>
              <a:buNone/>
            </a:pPr>
            <a:r>
              <a:rPr lang="ru-RU" sz="2400" dirty="0" smtClean="0"/>
              <a:t>1) Сражения у деревни Лесной.</a:t>
            </a:r>
            <a:endParaRPr lang="ru-RU" sz="2400" dirty="0" smtClean="0"/>
          </a:p>
          <a:p>
            <a:pPr>
              <a:buNone/>
            </a:pPr>
            <a:r>
              <a:rPr lang="ru-RU" sz="2400" dirty="0" smtClean="0"/>
              <a:t>2) </a:t>
            </a:r>
            <a:r>
              <a:rPr lang="ru-RU" sz="2400" dirty="0" err="1" smtClean="0"/>
              <a:t>Прутского</a:t>
            </a:r>
            <a:r>
              <a:rPr lang="ru-RU" sz="2400" dirty="0" smtClean="0"/>
              <a:t> </a:t>
            </a:r>
            <a:r>
              <a:rPr lang="ru-RU" sz="2400" dirty="0" smtClean="0"/>
              <a:t>похода;</a:t>
            </a:r>
          </a:p>
          <a:p>
            <a:pPr>
              <a:buNone/>
            </a:pPr>
            <a:r>
              <a:rPr lang="ru-RU" sz="2400" dirty="0" smtClean="0"/>
              <a:t>3)</a:t>
            </a:r>
            <a:r>
              <a:rPr lang="en-US" sz="2400" dirty="0" smtClean="0"/>
              <a:t> </a:t>
            </a:r>
            <a:r>
              <a:rPr lang="ru-RU" sz="2400" dirty="0" smtClean="0"/>
              <a:t>Полтавской битвы</a:t>
            </a:r>
            <a:r>
              <a:rPr lang="ru-RU" sz="2400" dirty="0" smtClean="0"/>
              <a:t>; </a:t>
            </a:r>
            <a:endParaRPr lang="ru-RU" sz="2400" dirty="0"/>
          </a:p>
        </p:txBody>
      </p:sp>
      <p:pic>
        <p:nvPicPr>
          <p:cNvPr id="4" name="Picture 2" descr="File:Marten's Poltava.jpg"/>
          <p:cNvPicPr>
            <a:picLocks noChangeAspect="1" noChangeArrowheads="1"/>
          </p:cNvPicPr>
          <p:nvPr/>
        </p:nvPicPr>
        <p:blipFill>
          <a:blip r:embed="rId2" cstate="print"/>
          <a:srcRect t="15619"/>
          <a:stretch>
            <a:fillRect/>
          </a:stretch>
        </p:blipFill>
        <p:spPr bwMode="auto">
          <a:xfrm>
            <a:off x="5143503" y="3786190"/>
            <a:ext cx="3929091" cy="2571768"/>
          </a:xfrm>
          <a:prstGeom prst="rect">
            <a:avLst/>
          </a:prstGeom>
          <a:ln>
            <a:noFill/>
          </a:ln>
          <a:effectLst>
            <a:softEdge rad="112500"/>
          </a:effectLst>
        </p:spPr>
      </p:pic>
    </p:spTree>
  </p:cSld>
  <p:clrMapOvr>
    <a:masterClrMapping/>
  </p:clrMapOvr>
  <p:transition spd="slow" advClick="0" advTm="5000">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Вопрос </a:t>
            </a:r>
            <a:r>
              <a:rPr lang="ru-RU" dirty="0" smtClean="0">
                <a:solidFill>
                  <a:srgbClr val="0070C0"/>
                </a:solidFill>
              </a:rPr>
              <a:t>№</a:t>
            </a:r>
            <a:r>
              <a:rPr lang="ru-RU" dirty="0" smtClean="0">
                <a:solidFill>
                  <a:srgbClr val="0070C0"/>
                </a:solidFill>
              </a:rPr>
              <a:t> </a:t>
            </a:r>
            <a:r>
              <a:rPr lang="ru-RU" dirty="0" smtClean="0">
                <a:solidFill>
                  <a:srgbClr val="0070C0"/>
                </a:solidFill>
              </a:rPr>
              <a:t>21</a:t>
            </a:r>
            <a:endParaRPr lang="ru-RU" dirty="0">
              <a:solidFill>
                <a:srgbClr val="0070C0"/>
              </a:solidFill>
            </a:endParaRPr>
          </a:p>
        </p:txBody>
      </p:sp>
      <p:sp>
        <p:nvSpPr>
          <p:cNvPr id="3" name="Содержимое 2"/>
          <p:cNvSpPr>
            <a:spLocks noGrp="1"/>
          </p:cNvSpPr>
          <p:nvPr>
            <p:ph idx="1"/>
          </p:nvPr>
        </p:nvSpPr>
        <p:spPr/>
        <p:txBody>
          <a:bodyPr/>
          <a:lstStyle/>
          <a:p>
            <a:pPr algn="just">
              <a:buNone/>
            </a:pPr>
            <a:r>
              <a:rPr lang="ru-RU" sz="2000" i="1" dirty="0" smtClean="0">
                <a:solidFill>
                  <a:srgbClr val="0070C0"/>
                </a:solidFill>
              </a:rPr>
              <a:t> </a:t>
            </a:r>
            <a:r>
              <a:rPr lang="en-US" sz="2000" i="1" dirty="0" smtClean="0">
                <a:solidFill>
                  <a:srgbClr val="0070C0"/>
                </a:solidFill>
              </a:rPr>
              <a:t>            </a:t>
            </a:r>
            <a:r>
              <a:rPr lang="ru-RU" sz="2400" i="1" u="sng" dirty="0" smtClean="0">
                <a:solidFill>
                  <a:srgbClr val="0070C0"/>
                </a:solidFill>
              </a:rPr>
              <a:t>В </a:t>
            </a:r>
            <a:r>
              <a:rPr lang="ru-RU" sz="2400" i="1" u="sng" dirty="0" smtClean="0">
                <a:solidFill>
                  <a:srgbClr val="0070C0"/>
                </a:solidFill>
              </a:rPr>
              <a:t>ходе какой войны произошли сражение у деревни Лесной, морские сражения у мыса Гангут и острова </a:t>
            </a:r>
            <a:r>
              <a:rPr lang="ru-RU" sz="2400" i="1" u="sng" dirty="0" err="1" smtClean="0">
                <a:solidFill>
                  <a:srgbClr val="0070C0"/>
                </a:solidFill>
              </a:rPr>
              <a:t>Гренгам</a:t>
            </a:r>
            <a:r>
              <a:rPr lang="ru-RU" sz="2400" i="1" u="sng" dirty="0" smtClean="0">
                <a:solidFill>
                  <a:srgbClr val="0070C0"/>
                </a:solidFill>
              </a:rPr>
              <a:t>?</a:t>
            </a:r>
            <a:endParaRPr lang="ru-RU" sz="2400" u="sng" dirty="0" smtClean="0">
              <a:solidFill>
                <a:srgbClr val="0070C0"/>
              </a:solidFill>
            </a:endParaRPr>
          </a:p>
          <a:p>
            <a:pPr lvl="0">
              <a:buNone/>
            </a:pPr>
            <a:r>
              <a:rPr lang="ru-RU" sz="2400" dirty="0" smtClean="0"/>
              <a:t>1</a:t>
            </a:r>
            <a:r>
              <a:rPr lang="ru-RU" sz="2400" dirty="0" smtClean="0"/>
              <a:t>)</a:t>
            </a:r>
            <a:r>
              <a:rPr lang="en-US" sz="2400" dirty="0" smtClean="0"/>
              <a:t> </a:t>
            </a:r>
            <a:r>
              <a:rPr lang="ru-RU" sz="2400" dirty="0" smtClean="0"/>
              <a:t>Семилетней</a:t>
            </a:r>
            <a:r>
              <a:rPr lang="ru-RU" sz="2400" dirty="0" smtClean="0"/>
              <a:t>; 				</a:t>
            </a:r>
          </a:p>
          <a:p>
            <a:pPr lvl="0">
              <a:buNone/>
            </a:pPr>
            <a:r>
              <a:rPr lang="ru-RU" sz="2400" dirty="0" smtClean="0"/>
              <a:t>2) Крымской; 				</a:t>
            </a:r>
            <a:r>
              <a:rPr lang="en-US" sz="2400" dirty="0" smtClean="0"/>
              <a:t>	</a:t>
            </a:r>
            <a:endParaRPr lang="ru-RU" sz="2400" dirty="0" smtClean="0"/>
          </a:p>
          <a:p>
            <a:pPr lvl="0">
              <a:buNone/>
            </a:pPr>
            <a:r>
              <a:rPr lang="ru-RU" sz="2400" dirty="0" smtClean="0"/>
              <a:t>3) Северной.</a:t>
            </a:r>
          </a:p>
          <a:p>
            <a:endParaRPr lang="ru-RU" dirty="0"/>
          </a:p>
        </p:txBody>
      </p:sp>
      <p:pic>
        <p:nvPicPr>
          <p:cNvPr id="4" name="Picture 2" descr="http://img.istpravda.com.ua/images/doc/0/2/0245933-nord.jpg"/>
          <p:cNvPicPr>
            <a:picLocks noChangeAspect="1" noChangeArrowheads="1"/>
          </p:cNvPicPr>
          <p:nvPr/>
        </p:nvPicPr>
        <p:blipFill>
          <a:blip r:embed="rId2" cstate="print"/>
          <a:srcRect t="2083" r="41000"/>
          <a:stretch>
            <a:fillRect/>
          </a:stretch>
        </p:blipFill>
        <p:spPr bwMode="auto">
          <a:xfrm>
            <a:off x="5072066" y="2788257"/>
            <a:ext cx="2714644" cy="4069743"/>
          </a:xfrm>
          <a:prstGeom prst="rect">
            <a:avLst/>
          </a:prstGeom>
          <a:noFill/>
          <a:ln w="9525">
            <a:noFill/>
            <a:miter lim="800000"/>
            <a:headEnd/>
            <a:tailEnd/>
          </a:ln>
          <a:effectLst/>
        </p:spPr>
      </p:pic>
    </p:spTree>
  </p:cSld>
  <p:clrMapOvr>
    <a:masterClrMapping/>
  </p:clrMapOvr>
  <p:transition spd="slow" advClick="0" advTm="5000">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Вопрос № 22</a:t>
            </a:r>
            <a:endParaRPr lang="ru-RU" dirty="0">
              <a:solidFill>
                <a:srgbClr val="0070C0"/>
              </a:solidFill>
            </a:endParaRPr>
          </a:p>
        </p:txBody>
      </p:sp>
      <p:sp>
        <p:nvSpPr>
          <p:cNvPr id="3" name="Содержимое 2"/>
          <p:cNvSpPr>
            <a:spLocks noGrp="1"/>
          </p:cNvSpPr>
          <p:nvPr>
            <p:ph idx="1"/>
          </p:nvPr>
        </p:nvSpPr>
        <p:spPr>
          <a:xfrm>
            <a:off x="1652588" y="1500174"/>
            <a:ext cx="7491412" cy="4714875"/>
          </a:xfrm>
        </p:spPr>
        <p:txBody>
          <a:bodyPr/>
          <a:lstStyle/>
          <a:p>
            <a:pPr>
              <a:buNone/>
            </a:pPr>
            <a:r>
              <a:rPr lang="ru-RU" sz="2400" i="1" dirty="0" smtClean="0"/>
              <a:t>        </a:t>
            </a:r>
            <a:r>
              <a:rPr lang="ru-RU" sz="2400" i="1" u="sng" dirty="0" smtClean="0">
                <a:solidFill>
                  <a:srgbClr val="0070C0"/>
                </a:solidFill>
              </a:rPr>
              <a:t>Знаменитое </a:t>
            </a:r>
            <a:r>
              <a:rPr lang="ru-RU" sz="2400" i="1" u="sng" dirty="0" smtClean="0">
                <a:solidFill>
                  <a:srgbClr val="0070C0"/>
                </a:solidFill>
              </a:rPr>
              <a:t>морское сражение в период Северной войны:</a:t>
            </a:r>
            <a:endParaRPr lang="ru-RU" sz="2400" u="sng" dirty="0" smtClean="0">
              <a:solidFill>
                <a:srgbClr val="0070C0"/>
              </a:solidFill>
            </a:endParaRPr>
          </a:p>
          <a:p>
            <a:pPr>
              <a:buNone/>
            </a:pPr>
            <a:r>
              <a:rPr lang="ru-RU" sz="2400" dirty="0" smtClean="0"/>
              <a:t>1) </a:t>
            </a:r>
            <a:r>
              <a:rPr lang="ru-RU" sz="2400" dirty="0" smtClean="0"/>
              <a:t>Азовское;        </a:t>
            </a:r>
            <a:endParaRPr lang="ru-RU" sz="2400" dirty="0" smtClean="0"/>
          </a:p>
          <a:p>
            <a:pPr>
              <a:buNone/>
            </a:pPr>
            <a:r>
              <a:rPr lang="ru-RU" sz="2400" dirty="0" smtClean="0"/>
              <a:t>2) </a:t>
            </a:r>
            <a:r>
              <a:rPr lang="ru-RU" sz="2400" dirty="0" err="1" smtClean="0"/>
              <a:t>Гангутское</a:t>
            </a:r>
            <a:r>
              <a:rPr lang="ru-RU" sz="2400" dirty="0" smtClean="0"/>
              <a:t>;            </a:t>
            </a:r>
            <a:endParaRPr lang="ru-RU" sz="2400" dirty="0" smtClean="0"/>
          </a:p>
          <a:p>
            <a:pPr>
              <a:buNone/>
            </a:pPr>
            <a:r>
              <a:rPr lang="ru-RU" sz="2400" dirty="0" smtClean="0"/>
              <a:t>3) </a:t>
            </a:r>
            <a:r>
              <a:rPr lang="ru-RU" sz="2400" dirty="0" smtClean="0"/>
              <a:t>Балтийское.</a:t>
            </a:r>
          </a:p>
          <a:p>
            <a:endParaRPr lang="ru-RU" dirty="0"/>
          </a:p>
        </p:txBody>
      </p:sp>
      <p:pic>
        <p:nvPicPr>
          <p:cNvPr id="9218" name="Picture 2"/>
          <p:cNvPicPr>
            <a:picLocks noChangeAspect="1" noChangeArrowheads="1"/>
          </p:cNvPicPr>
          <p:nvPr/>
        </p:nvPicPr>
        <p:blipFill>
          <a:blip r:embed="rId2" cstate="print"/>
          <a:srcRect/>
          <a:stretch>
            <a:fillRect/>
          </a:stretch>
        </p:blipFill>
        <p:spPr bwMode="auto">
          <a:xfrm>
            <a:off x="4071934" y="2571744"/>
            <a:ext cx="4686333" cy="2928958"/>
          </a:xfrm>
          <a:prstGeom prst="rect">
            <a:avLst/>
          </a:prstGeom>
          <a:noFill/>
          <a:ln w="9525">
            <a:noFill/>
            <a:miter lim="800000"/>
            <a:headEnd/>
            <a:tailEnd/>
          </a:ln>
          <a:effectLst/>
        </p:spPr>
      </p:pic>
    </p:spTree>
  </p:cSld>
  <p:clrMapOvr>
    <a:masterClrMapping/>
  </p:clrMapOvr>
  <p:transition spd="slow" advClick="0" advTm="5000">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Вопрос № </a:t>
            </a:r>
            <a:r>
              <a:rPr lang="ru-RU" dirty="0" smtClean="0">
                <a:solidFill>
                  <a:srgbClr val="0070C0"/>
                </a:solidFill>
              </a:rPr>
              <a:t>23</a:t>
            </a:r>
            <a:endParaRPr lang="ru-RU" dirty="0">
              <a:solidFill>
                <a:srgbClr val="0070C0"/>
              </a:solidFill>
            </a:endParaRPr>
          </a:p>
        </p:txBody>
      </p:sp>
      <p:sp>
        <p:nvSpPr>
          <p:cNvPr id="3" name="Содержимое 2"/>
          <p:cNvSpPr>
            <a:spLocks noGrp="1"/>
          </p:cNvSpPr>
          <p:nvPr>
            <p:ph idx="1"/>
          </p:nvPr>
        </p:nvSpPr>
        <p:spPr/>
        <p:txBody>
          <a:bodyPr/>
          <a:lstStyle/>
          <a:p>
            <a:pPr>
              <a:buNone/>
            </a:pPr>
            <a:r>
              <a:rPr lang="ru-RU" sz="2400" i="1" u="sng" dirty="0" smtClean="0">
                <a:solidFill>
                  <a:srgbClr val="0070C0"/>
                </a:solidFill>
              </a:rPr>
              <a:t>По итогам Северной войны был заключен:</a:t>
            </a:r>
            <a:endParaRPr lang="ru-RU" sz="2400" u="sng" dirty="0" smtClean="0">
              <a:solidFill>
                <a:srgbClr val="0070C0"/>
              </a:solidFill>
            </a:endParaRPr>
          </a:p>
          <a:p>
            <a:pPr>
              <a:buNone/>
            </a:pPr>
            <a:r>
              <a:rPr lang="ru-RU" sz="2400" dirty="0" smtClean="0"/>
              <a:t>1) </a:t>
            </a:r>
            <a:r>
              <a:rPr lang="ru-RU" sz="2400" dirty="0" err="1" smtClean="0"/>
              <a:t>Андрусовский</a:t>
            </a:r>
            <a:r>
              <a:rPr lang="ru-RU" sz="2400" dirty="0" smtClean="0"/>
              <a:t> </a:t>
            </a:r>
            <a:r>
              <a:rPr lang="ru-RU" sz="2400" dirty="0" smtClean="0"/>
              <a:t>мир;   </a:t>
            </a:r>
          </a:p>
          <a:p>
            <a:pPr>
              <a:buNone/>
            </a:pPr>
            <a:r>
              <a:rPr lang="ru-RU" sz="2400" dirty="0" smtClean="0"/>
              <a:t>2) </a:t>
            </a:r>
            <a:r>
              <a:rPr lang="ru-RU" sz="2400" dirty="0" smtClean="0"/>
              <a:t>Белградский </a:t>
            </a:r>
            <a:r>
              <a:rPr lang="ru-RU" sz="2400" dirty="0" smtClean="0"/>
              <a:t>мир;       </a:t>
            </a:r>
          </a:p>
          <a:p>
            <a:pPr>
              <a:buNone/>
            </a:pPr>
            <a:r>
              <a:rPr lang="ru-RU" sz="2400" dirty="0" smtClean="0"/>
              <a:t>3) </a:t>
            </a:r>
            <a:r>
              <a:rPr lang="ru-RU" sz="2400" dirty="0" err="1" smtClean="0"/>
              <a:t>Ништадтский</a:t>
            </a:r>
            <a:r>
              <a:rPr lang="ru-RU" sz="2400" dirty="0" smtClean="0"/>
              <a:t> мир.</a:t>
            </a:r>
          </a:p>
          <a:p>
            <a:endParaRPr lang="ru-RU" dirty="0"/>
          </a:p>
        </p:txBody>
      </p:sp>
      <p:pic>
        <p:nvPicPr>
          <p:cNvPr id="10242" name="Picture 2"/>
          <p:cNvPicPr>
            <a:picLocks noChangeAspect="1" noChangeArrowheads="1"/>
          </p:cNvPicPr>
          <p:nvPr/>
        </p:nvPicPr>
        <p:blipFill>
          <a:blip r:embed="rId2" cstate="print"/>
          <a:srcRect/>
          <a:stretch>
            <a:fillRect/>
          </a:stretch>
        </p:blipFill>
        <p:spPr bwMode="auto">
          <a:xfrm>
            <a:off x="1928794" y="3643314"/>
            <a:ext cx="6412544" cy="2714644"/>
          </a:xfrm>
          <a:prstGeom prst="rect">
            <a:avLst/>
          </a:prstGeom>
          <a:noFill/>
          <a:ln w="9525">
            <a:noFill/>
            <a:miter lim="800000"/>
            <a:headEnd/>
            <a:tailEnd/>
          </a:ln>
          <a:effectLst/>
        </p:spPr>
      </p:pic>
    </p:spTree>
  </p:cSld>
  <p:clrMapOvr>
    <a:masterClrMapping/>
  </p:clrMapOvr>
  <p:transition spd="slow" advClick="0" advTm="5000">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Вопрос № 24</a:t>
            </a:r>
            <a:endParaRPr lang="ru-RU" dirty="0">
              <a:solidFill>
                <a:srgbClr val="0070C0"/>
              </a:solidFill>
            </a:endParaRPr>
          </a:p>
        </p:txBody>
      </p:sp>
      <p:sp>
        <p:nvSpPr>
          <p:cNvPr id="3" name="Содержимое 2"/>
          <p:cNvSpPr>
            <a:spLocks noGrp="1"/>
          </p:cNvSpPr>
          <p:nvPr>
            <p:ph idx="1"/>
          </p:nvPr>
        </p:nvSpPr>
        <p:spPr/>
        <p:txBody>
          <a:bodyPr/>
          <a:lstStyle/>
          <a:p>
            <a:pPr lvl="0">
              <a:buNone/>
            </a:pPr>
            <a:r>
              <a:rPr lang="ru-RU" sz="2400" i="1" dirty="0" smtClean="0"/>
              <a:t>        </a:t>
            </a:r>
            <a:r>
              <a:rPr lang="ru-RU" sz="2400" i="1" u="sng" dirty="0" smtClean="0">
                <a:solidFill>
                  <a:srgbClr val="0070C0"/>
                </a:solidFill>
              </a:rPr>
              <a:t>Расположите </a:t>
            </a:r>
            <a:r>
              <a:rPr lang="ru-RU" sz="2400" i="1" u="sng" dirty="0" smtClean="0">
                <a:solidFill>
                  <a:srgbClr val="0070C0"/>
                </a:solidFill>
              </a:rPr>
              <a:t>события   в хронологической последовательности. </a:t>
            </a:r>
            <a:endParaRPr lang="ru-RU" sz="2400" u="sng" dirty="0" smtClean="0">
              <a:solidFill>
                <a:srgbClr val="0070C0"/>
              </a:solidFill>
            </a:endParaRPr>
          </a:p>
          <a:p>
            <a:pPr>
              <a:buNone/>
            </a:pPr>
            <a:endParaRPr lang="ru-RU" sz="2400" dirty="0" smtClean="0"/>
          </a:p>
          <a:p>
            <a:pPr marL="457200" indent="-457200">
              <a:buNone/>
            </a:pPr>
            <a:r>
              <a:rPr lang="ru-RU" sz="2400" dirty="0" smtClean="0"/>
              <a:t>1) Северная </a:t>
            </a:r>
            <a:r>
              <a:rPr lang="ru-RU" sz="2400" dirty="0" smtClean="0"/>
              <a:t>война;     </a:t>
            </a:r>
          </a:p>
          <a:p>
            <a:pPr marL="457200" indent="-457200">
              <a:buNone/>
            </a:pPr>
            <a:r>
              <a:rPr lang="ru-RU" sz="2400" dirty="0" smtClean="0"/>
              <a:t>2) </a:t>
            </a:r>
            <a:r>
              <a:rPr lang="ru-RU" sz="2400" dirty="0" smtClean="0"/>
              <a:t>Азовские походы;       </a:t>
            </a:r>
            <a:endParaRPr lang="ru-RU" sz="2400" dirty="0" smtClean="0"/>
          </a:p>
          <a:p>
            <a:pPr marL="457200" indent="-457200">
              <a:buNone/>
            </a:pPr>
            <a:r>
              <a:rPr lang="ru-RU" sz="2400" dirty="0" smtClean="0"/>
              <a:t>3) </a:t>
            </a:r>
            <a:r>
              <a:rPr lang="ru-RU" sz="2400" dirty="0" smtClean="0"/>
              <a:t>Великое посольство.</a:t>
            </a:r>
          </a:p>
          <a:p>
            <a:pPr>
              <a:buNone/>
            </a:pPr>
            <a:endParaRPr lang="ru-RU" dirty="0" smtClean="0"/>
          </a:p>
          <a:p>
            <a:endParaRPr lang="ru-RU" dirty="0" smtClean="0"/>
          </a:p>
          <a:p>
            <a:endParaRPr lang="ru-RU" dirty="0" smtClean="0"/>
          </a:p>
          <a:p>
            <a:endParaRPr lang="ru-RU" dirty="0" smtClean="0"/>
          </a:p>
          <a:p>
            <a:pPr>
              <a:buNone/>
            </a:pPr>
            <a:endParaRPr lang="ru-RU" dirty="0" smtClean="0"/>
          </a:p>
          <a:p>
            <a:endParaRPr lang="ru-RU" dirty="0"/>
          </a:p>
        </p:txBody>
      </p:sp>
      <p:pic>
        <p:nvPicPr>
          <p:cNvPr id="15363" name="Picture 3"/>
          <p:cNvPicPr>
            <a:picLocks noChangeAspect="1" noChangeArrowheads="1"/>
          </p:cNvPicPr>
          <p:nvPr/>
        </p:nvPicPr>
        <p:blipFill>
          <a:blip r:embed="rId2" cstate="print"/>
          <a:srcRect/>
          <a:stretch>
            <a:fillRect/>
          </a:stretch>
        </p:blipFill>
        <p:spPr bwMode="auto">
          <a:xfrm>
            <a:off x="5786446" y="2643182"/>
            <a:ext cx="3227092" cy="3143272"/>
          </a:xfrm>
          <a:prstGeom prst="rect">
            <a:avLst/>
          </a:prstGeom>
          <a:noFill/>
          <a:ln w="9525">
            <a:noFill/>
            <a:miter lim="800000"/>
            <a:headEnd/>
            <a:tailEnd/>
          </a:ln>
          <a:effectLst/>
        </p:spPr>
      </p:pic>
    </p:spTree>
  </p:cSld>
  <p:clrMapOvr>
    <a:masterClrMapping/>
  </p:clrMapOvr>
  <p:transition spd="slow" advClick="0" advTm="5000">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Вопрос №</a:t>
            </a:r>
            <a:r>
              <a:rPr lang="ru-RU" dirty="0" smtClean="0">
                <a:solidFill>
                  <a:srgbClr val="0070C0"/>
                </a:solidFill>
              </a:rPr>
              <a:t>25</a:t>
            </a:r>
            <a:endParaRPr lang="ru-RU" dirty="0">
              <a:solidFill>
                <a:srgbClr val="0070C0"/>
              </a:solidFill>
            </a:endParaRPr>
          </a:p>
        </p:txBody>
      </p:sp>
      <p:sp>
        <p:nvSpPr>
          <p:cNvPr id="3" name="Содержимое 2"/>
          <p:cNvSpPr>
            <a:spLocks noGrp="1"/>
          </p:cNvSpPr>
          <p:nvPr>
            <p:ph idx="1"/>
          </p:nvPr>
        </p:nvSpPr>
        <p:spPr/>
        <p:txBody>
          <a:bodyPr/>
          <a:lstStyle/>
          <a:p>
            <a:pPr>
              <a:buNone/>
            </a:pPr>
            <a:r>
              <a:rPr lang="ru-RU" sz="2400" dirty="0" smtClean="0"/>
              <a:t>      </a:t>
            </a:r>
            <a:r>
              <a:rPr lang="ru-RU" sz="2400" i="1" u="sng" dirty="0" smtClean="0">
                <a:solidFill>
                  <a:srgbClr val="0070C0"/>
                </a:solidFill>
              </a:rPr>
              <a:t>Высшим </a:t>
            </a:r>
            <a:r>
              <a:rPr lang="ru-RU" sz="2400" i="1" u="sng" dirty="0" smtClean="0">
                <a:solidFill>
                  <a:srgbClr val="0070C0"/>
                </a:solidFill>
              </a:rPr>
              <a:t>правительственным учреждением при Петре 1 стал:</a:t>
            </a:r>
          </a:p>
          <a:p>
            <a:pPr marL="514350" indent="-514350">
              <a:buNone/>
            </a:pPr>
            <a:r>
              <a:rPr lang="ru-RU" sz="2400" dirty="0" smtClean="0"/>
              <a:t>1) Сенат;</a:t>
            </a:r>
          </a:p>
          <a:p>
            <a:pPr marL="514350" indent="-514350">
              <a:buNone/>
            </a:pPr>
            <a:r>
              <a:rPr lang="ru-RU" sz="2400" dirty="0" smtClean="0"/>
              <a:t>2) Синод;</a:t>
            </a:r>
          </a:p>
          <a:p>
            <a:pPr marL="514350" indent="-514350">
              <a:buNone/>
            </a:pPr>
            <a:r>
              <a:rPr lang="ru-RU" sz="2400" dirty="0" smtClean="0"/>
              <a:t>3) Юстиц-коллегия.</a:t>
            </a:r>
            <a:endParaRPr lang="ru-RU" sz="2400" dirty="0"/>
          </a:p>
        </p:txBody>
      </p:sp>
      <p:pic>
        <p:nvPicPr>
          <p:cNvPr id="4" name="Picture 5" descr="01"/>
          <p:cNvPicPr>
            <a:picLocks noChangeAspect="1" noChangeArrowheads="1"/>
          </p:cNvPicPr>
          <p:nvPr/>
        </p:nvPicPr>
        <p:blipFill>
          <a:blip r:embed="rId2" cstate="print">
            <a:lum bright="12000" contrast="18000"/>
          </a:blip>
          <a:srcRect/>
          <a:stretch>
            <a:fillRect/>
          </a:stretch>
        </p:blipFill>
        <p:spPr bwMode="auto">
          <a:xfrm>
            <a:off x="4357686" y="3786190"/>
            <a:ext cx="4111618" cy="2759381"/>
          </a:xfrm>
          <a:prstGeom prst="rect">
            <a:avLst/>
          </a:prstGeom>
          <a:noFill/>
          <a:ln w="76200">
            <a:solidFill>
              <a:srgbClr val="660033"/>
            </a:solidFill>
            <a:miter lim="800000"/>
            <a:headEnd/>
            <a:tailEnd/>
          </a:ln>
        </p:spPr>
      </p:pic>
    </p:spTree>
  </p:cSld>
  <p:clrMapOvr>
    <a:masterClrMapping/>
  </p:clrMapOvr>
  <p:transition spd="slow" advClick="0" advTm="5000">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Вопрос №</a:t>
            </a:r>
            <a:r>
              <a:rPr lang="ru-RU" dirty="0" smtClean="0">
                <a:solidFill>
                  <a:srgbClr val="0070C0"/>
                </a:solidFill>
              </a:rPr>
              <a:t>26</a:t>
            </a:r>
            <a:endParaRPr lang="ru-RU" dirty="0">
              <a:solidFill>
                <a:srgbClr val="0070C0"/>
              </a:solidFill>
            </a:endParaRPr>
          </a:p>
        </p:txBody>
      </p:sp>
      <p:sp>
        <p:nvSpPr>
          <p:cNvPr id="3" name="Содержимое 2"/>
          <p:cNvSpPr>
            <a:spLocks noGrp="1"/>
          </p:cNvSpPr>
          <p:nvPr>
            <p:ph idx="1"/>
          </p:nvPr>
        </p:nvSpPr>
        <p:spPr>
          <a:xfrm>
            <a:off x="1285852" y="1071546"/>
            <a:ext cx="7705748" cy="5167329"/>
          </a:xfrm>
        </p:spPr>
        <p:txBody>
          <a:bodyPr/>
          <a:lstStyle/>
          <a:p>
            <a:pPr>
              <a:buNone/>
            </a:pPr>
            <a:r>
              <a:rPr lang="ru-RU" sz="2400" i="1" dirty="0" smtClean="0"/>
              <a:t>      </a:t>
            </a:r>
            <a:r>
              <a:rPr lang="ru-RU" sz="2400" i="1" u="sng" dirty="0" smtClean="0">
                <a:solidFill>
                  <a:srgbClr val="0070C0"/>
                </a:solidFill>
              </a:rPr>
              <a:t>Какие </a:t>
            </a:r>
            <a:r>
              <a:rPr lang="ru-RU" sz="2400" i="1" u="sng" dirty="0" smtClean="0">
                <a:solidFill>
                  <a:srgbClr val="0070C0"/>
                </a:solidFill>
              </a:rPr>
              <a:t>из перечисленных понятий, терминов возникли в ходе государственных преобразований Петра I?</a:t>
            </a:r>
            <a:endParaRPr lang="ru-RU" sz="2400" u="sng" dirty="0" smtClean="0">
              <a:solidFill>
                <a:srgbClr val="0070C0"/>
              </a:solidFill>
            </a:endParaRPr>
          </a:p>
          <a:p>
            <a:pPr>
              <a:buNone/>
            </a:pPr>
            <a:r>
              <a:rPr lang="ru-RU" sz="2400" dirty="0" smtClean="0"/>
              <a:t>А) Судебник;</a:t>
            </a:r>
          </a:p>
          <a:p>
            <a:pPr>
              <a:buNone/>
            </a:pPr>
            <a:r>
              <a:rPr lang="ru-RU" sz="2400" dirty="0" smtClean="0"/>
              <a:t>Б) Коллегии;</a:t>
            </a:r>
          </a:p>
          <a:p>
            <a:pPr>
              <a:buNone/>
            </a:pPr>
            <a:r>
              <a:rPr lang="ru-RU" sz="2400" dirty="0" smtClean="0"/>
              <a:t>В) Избранная рада;</a:t>
            </a:r>
          </a:p>
          <a:p>
            <a:pPr>
              <a:buNone/>
            </a:pPr>
            <a:r>
              <a:rPr lang="ru-RU" sz="2400" dirty="0" smtClean="0"/>
              <a:t>Г) Табель о рангах;</a:t>
            </a:r>
          </a:p>
          <a:p>
            <a:pPr>
              <a:buNone/>
            </a:pPr>
            <a:r>
              <a:rPr lang="ru-RU" sz="2400" dirty="0" smtClean="0"/>
              <a:t>Д) Новоторговый устав;</a:t>
            </a:r>
          </a:p>
          <a:p>
            <a:pPr>
              <a:buNone/>
            </a:pPr>
            <a:r>
              <a:rPr lang="ru-RU" sz="2400" dirty="0" smtClean="0"/>
              <a:t>Е) Духовный регламент.</a:t>
            </a:r>
          </a:p>
          <a:p>
            <a:pPr>
              <a:buNone/>
            </a:pPr>
            <a:r>
              <a:rPr lang="ru-RU" sz="2400" dirty="0" smtClean="0"/>
              <a:t> </a:t>
            </a:r>
          </a:p>
          <a:p>
            <a:pPr>
              <a:buNone/>
            </a:pPr>
            <a:r>
              <a:rPr lang="ru-RU" sz="2400" dirty="0" smtClean="0"/>
              <a:t>Укажите верный ответ.</a:t>
            </a:r>
          </a:p>
          <a:p>
            <a:pPr>
              <a:buNone/>
            </a:pPr>
            <a:r>
              <a:rPr lang="ru-RU" sz="2400" dirty="0" smtClean="0"/>
              <a:t>1) АВГ               2) АГД             3) БГЕ           4) ВГД</a:t>
            </a:r>
          </a:p>
          <a:p>
            <a:pPr>
              <a:buNone/>
            </a:pPr>
            <a:r>
              <a:rPr lang="ru-RU" sz="2400" dirty="0" smtClean="0"/>
              <a:t> </a:t>
            </a:r>
          </a:p>
          <a:p>
            <a:endParaRPr lang="ru-RU" dirty="0"/>
          </a:p>
        </p:txBody>
      </p:sp>
    </p:spTree>
  </p:cSld>
  <p:clrMapOvr>
    <a:masterClrMapping/>
  </p:clrMapOvr>
  <p:transition spd="slow" advClick="0" advTm="5000">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Вопрос № </a:t>
            </a:r>
            <a:r>
              <a:rPr lang="ru-RU" dirty="0" smtClean="0">
                <a:solidFill>
                  <a:srgbClr val="0070C0"/>
                </a:solidFill>
              </a:rPr>
              <a:t>27</a:t>
            </a:r>
            <a:endParaRPr lang="ru-RU" dirty="0">
              <a:solidFill>
                <a:srgbClr val="0070C0"/>
              </a:solidFill>
            </a:endParaRPr>
          </a:p>
        </p:txBody>
      </p:sp>
      <p:sp>
        <p:nvSpPr>
          <p:cNvPr id="3" name="Содержимое 2"/>
          <p:cNvSpPr>
            <a:spLocks noGrp="1"/>
          </p:cNvSpPr>
          <p:nvPr>
            <p:ph idx="1"/>
          </p:nvPr>
        </p:nvSpPr>
        <p:spPr/>
        <p:txBody>
          <a:bodyPr/>
          <a:lstStyle/>
          <a:p>
            <a:pPr>
              <a:buNone/>
            </a:pPr>
            <a:r>
              <a:rPr lang="ru-RU" sz="2400" dirty="0" smtClean="0">
                <a:solidFill>
                  <a:srgbClr val="0070C0"/>
                </a:solidFill>
              </a:rPr>
              <a:t>          </a:t>
            </a:r>
            <a:r>
              <a:rPr lang="ru-RU" sz="2400" i="1" u="sng" dirty="0" smtClean="0">
                <a:solidFill>
                  <a:srgbClr val="0070C0"/>
                </a:solidFill>
              </a:rPr>
              <a:t>Как </a:t>
            </a:r>
            <a:r>
              <a:rPr lang="ru-RU" sz="2400" i="1" u="sng" dirty="0" smtClean="0">
                <a:solidFill>
                  <a:srgbClr val="0070C0"/>
                </a:solidFill>
              </a:rPr>
              <a:t>называлось крупное научное учреждение, основанное Петром, где хранились собрания минералов, древних монет, находились зоологический кабинет, этнографическая коллекция?</a:t>
            </a:r>
          </a:p>
          <a:p>
            <a:pPr>
              <a:buNone/>
            </a:pPr>
            <a:r>
              <a:rPr lang="ru-RU" sz="2400" dirty="0" smtClean="0"/>
              <a:t>1</a:t>
            </a:r>
            <a:r>
              <a:rPr lang="ru-RU" sz="2400" dirty="0" smtClean="0"/>
              <a:t>) </a:t>
            </a:r>
            <a:r>
              <a:rPr lang="ru-RU" sz="2400" dirty="0" smtClean="0"/>
              <a:t>Ассамблея;</a:t>
            </a:r>
            <a:endParaRPr lang="ru-RU" sz="2400" dirty="0" smtClean="0"/>
          </a:p>
          <a:p>
            <a:pPr>
              <a:buNone/>
            </a:pPr>
            <a:r>
              <a:rPr lang="ru-RU" sz="2400" dirty="0" smtClean="0"/>
              <a:t>2) Библиотека;</a:t>
            </a:r>
          </a:p>
          <a:p>
            <a:pPr>
              <a:buNone/>
            </a:pPr>
            <a:r>
              <a:rPr lang="ru-RU" sz="2400" dirty="0" smtClean="0"/>
              <a:t>3</a:t>
            </a:r>
            <a:r>
              <a:rPr lang="ru-RU" sz="2400" dirty="0" smtClean="0"/>
              <a:t>) </a:t>
            </a:r>
            <a:r>
              <a:rPr lang="ru-RU" sz="2400" dirty="0" smtClean="0"/>
              <a:t>Кунсткамера</a:t>
            </a:r>
            <a:r>
              <a:rPr lang="ru-RU" sz="2400" dirty="0" smtClean="0"/>
              <a:t>.</a:t>
            </a:r>
            <a:endParaRPr lang="ru-RU" sz="2400" dirty="0"/>
          </a:p>
        </p:txBody>
      </p:sp>
      <p:pic>
        <p:nvPicPr>
          <p:cNvPr id="4" name="Picture 2056" descr="Рисунок3"/>
          <p:cNvPicPr>
            <a:picLocks noChangeAspect="1" noChangeArrowheads="1"/>
          </p:cNvPicPr>
          <p:nvPr/>
        </p:nvPicPr>
        <p:blipFill>
          <a:blip r:embed="rId2" cstate="print">
            <a:lum contrast="12000"/>
          </a:blip>
          <a:srcRect/>
          <a:stretch>
            <a:fillRect/>
          </a:stretch>
        </p:blipFill>
        <p:spPr bwMode="auto">
          <a:xfrm>
            <a:off x="4214810" y="3824732"/>
            <a:ext cx="4757732" cy="2828480"/>
          </a:xfrm>
          <a:prstGeom prst="rect">
            <a:avLst/>
          </a:prstGeom>
          <a:noFill/>
          <a:ln w="76200">
            <a:solidFill>
              <a:srgbClr val="660033"/>
            </a:solidFill>
            <a:miter lim="800000"/>
            <a:headEnd/>
            <a:tailEnd/>
          </a:ln>
        </p:spPr>
      </p:pic>
    </p:spTree>
  </p:cSld>
  <p:clrMapOvr>
    <a:masterClrMapping/>
  </p:clrMapOvr>
  <p:transition spd="slow" advClick="0" advTm="5000">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Вопрос №1</a:t>
            </a:r>
            <a:endParaRPr lang="ru-RU" dirty="0">
              <a:solidFill>
                <a:srgbClr val="0070C0"/>
              </a:solidFill>
            </a:endParaRPr>
          </a:p>
        </p:txBody>
      </p:sp>
      <p:sp>
        <p:nvSpPr>
          <p:cNvPr id="3" name="Содержимое 2"/>
          <p:cNvSpPr>
            <a:spLocks noGrp="1"/>
          </p:cNvSpPr>
          <p:nvPr>
            <p:ph idx="1"/>
          </p:nvPr>
        </p:nvSpPr>
        <p:spPr>
          <a:xfrm>
            <a:off x="1142976" y="1524000"/>
            <a:ext cx="8143932" cy="4714875"/>
          </a:xfrm>
        </p:spPr>
        <p:txBody>
          <a:bodyPr/>
          <a:lstStyle/>
          <a:p>
            <a:pPr lvl="0">
              <a:buNone/>
            </a:pPr>
            <a:r>
              <a:rPr lang="ru-RU" sz="2400" i="1" u="sng" dirty="0" smtClean="0">
                <a:solidFill>
                  <a:srgbClr val="0070C0"/>
                </a:solidFill>
              </a:rPr>
              <a:t>На какой картинке изображен Петр I:</a:t>
            </a:r>
          </a:p>
          <a:p>
            <a:pPr lvl="0">
              <a:buNone/>
            </a:pPr>
            <a:endParaRPr lang="ru-RU" dirty="0" smtClean="0"/>
          </a:p>
          <a:p>
            <a:pPr>
              <a:buNone/>
            </a:pPr>
            <a:r>
              <a:rPr lang="ru-RU" dirty="0" smtClean="0"/>
              <a:t>1)                      2)                     3) </a:t>
            </a:r>
          </a:p>
          <a:p>
            <a:pPr>
              <a:buNone/>
            </a:pPr>
            <a:endParaRPr lang="ru-RU" dirty="0"/>
          </a:p>
        </p:txBody>
      </p:sp>
      <p:pic>
        <p:nvPicPr>
          <p:cNvPr id="1027" name="Рисунок 1"/>
          <p:cNvPicPr>
            <a:picLocks noChangeAspect="1" noChangeArrowheads="1"/>
          </p:cNvPicPr>
          <p:nvPr/>
        </p:nvPicPr>
        <p:blipFill>
          <a:blip r:embed="rId2" cstate="print"/>
          <a:srcRect/>
          <a:stretch>
            <a:fillRect/>
          </a:stretch>
        </p:blipFill>
        <p:spPr bwMode="auto">
          <a:xfrm>
            <a:off x="1643042" y="2786058"/>
            <a:ext cx="1352550" cy="1314450"/>
          </a:xfrm>
          <a:prstGeom prst="rect">
            <a:avLst/>
          </a:prstGeom>
          <a:solidFill>
            <a:srgbClr val="FFFFFF"/>
          </a:solidFill>
        </p:spPr>
      </p:pic>
      <p:pic>
        <p:nvPicPr>
          <p:cNvPr id="1026" name="Рисунок 2"/>
          <p:cNvPicPr>
            <a:picLocks noChangeAspect="1" noChangeArrowheads="1"/>
          </p:cNvPicPr>
          <p:nvPr/>
        </p:nvPicPr>
        <p:blipFill>
          <a:blip r:embed="rId3" cstate="print"/>
          <a:srcRect/>
          <a:stretch>
            <a:fillRect/>
          </a:stretch>
        </p:blipFill>
        <p:spPr bwMode="auto">
          <a:xfrm>
            <a:off x="4572000" y="2786058"/>
            <a:ext cx="1171575" cy="1314450"/>
          </a:xfrm>
          <a:prstGeom prst="rect">
            <a:avLst/>
          </a:prstGeom>
          <a:solidFill>
            <a:srgbClr val="FFFFFF"/>
          </a:solidFill>
        </p:spPr>
      </p:pic>
      <p:pic>
        <p:nvPicPr>
          <p:cNvPr id="1025" name="Рисунок 3"/>
          <p:cNvPicPr>
            <a:picLocks noChangeAspect="1" noChangeArrowheads="1"/>
          </p:cNvPicPr>
          <p:nvPr/>
        </p:nvPicPr>
        <p:blipFill>
          <a:blip r:embed="rId4" cstate="print"/>
          <a:srcRect/>
          <a:stretch>
            <a:fillRect/>
          </a:stretch>
        </p:blipFill>
        <p:spPr bwMode="auto">
          <a:xfrm>
            <a:off x="7215206" y="2857496"/>
            <a:ext cx="1200150" cy="1304925"/>
          </a:xfrm>
          <a:prstGeom prst="rect">
            <a:avLst/>
          </a:prstGeom>
          <a:solidFill>
            <a:srgbClr val="FFFFFF"/>
          </a:solidFill>
        </p:spPr>
      </p:pic>
      <p:sp>
        <p:nvSpPr>
          <p:cNvPr id="1028" name="Rectangle 4"/>
          <p:cNvSpPr>
            <a:spLocks noChangeArrowheads="1"/>
          </p:cNvSpPr>
          <p:nvPr/>
        </p:nvSpPr>
        <p:spPr bwMode="auto">
          <a:xfrm>
            <a:off x="0" y="90100"/>
            <a:ext cx="22794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1029" name="Rectangle 5"/>
          <p:cNvSpPr>
            <a:spLocks noChangeArrowheads="1"/>
          </p:cNvSpPr>
          <p:nvPr/>
        </p:nvSpPr>
        <p:spPr bwMode="auto">
          <a:xfrm>
            <a:off x="457200" y="1633151"/>
            <a:ext cx="617477"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1030" name="Rectangle 6"/>
          <p:cNvSpPr>
            <a:spLocks noChangeArrowheads="1"/>
          </p:cNvSpPr>
          <p:nvPr/>
        </p:nvSpPr>
        <p:spPr bwMode="auto">
          <a:xfrm>
            <a:off x="457200" y="2947601"/>
            <a:ext cx="790601"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1031" name="Rectangle 7"/>
          <p:cNvSpPr>
            <a:spLocks noChangeArrowheads="1"/>
          </p:cNvSpPr>
          <p:nvPr/>
        </p:nvSpPr>
        <p:spPr bwMode="auto">
          <a:xfrm>
            <a:off x="457200" y="4391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Tree>
  </p:cSld>
  <p:clrMapOvr>
    <a:masterClrMapping/>
  </p:clrMapOvr>
  <p:transition spd="slow" advClick="0" advTm="5000">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Вопрос № </a:t>
            </a:r>
            <a:r>
              <a:rPr lang="ru-RU" dirty="0" smtClean="0">
                <a:solidFill>
                  <a:srgbClr val="0070C0"/>
                </a:solidFill>
              </a:rPr>
              <a:t>28</a:t>
            </a:r>
            <a:endParaRPr lang="ru-RU" dirty="0">
              <a:solidFill>
                <a:srgbClr val="0070C0"/>
              </a:solidFill>
            </a:endParaRPr>
          </a:p>
        </p:txBody>
      </p:sp>
      <p:sp>
        <p:nvSpPr>
          <p:cNvPr id="3" name="Содержимое 2"/>
          <p:cNvSpPr>
            <a:spLocks noGrp="1"/>
          </p:cNvSpPr>
          <p:nvPr>
            <p:ph idx="1"/>
          </p:nvPr>
        </p:nvSpPr>
        <p:spPr/>
        <p:txBody>
          <a:bodyPr/>
          <a:lstStyle/>
          <a:p>
            <a:pPr algn="just">
              <a:buNone/>
            </a:pPr>
            <a:r>
              <a:rPr lang="ru-RU" sz="2400" i="1" dirty="0" smtClean="0">
                <a:solidFill>
                  <a:srgbClr val="0070C0"/>
                </a:solidFill>
              </a:rPr>
              <a:t>       </a:t>
            </a:r>
            <a:r>
              <a:rPr lang="ru-RU" sz="2400" i="1" u="sng" dirty="0" smtClean="0">
                <a:solidFill>
                  <a:srgbClr val="0070C0"/>
                </a:solidFill>
              </a:rPr>
              <a:t>Принятие </a:t>
            </a:r>
            <a:r>
              <a:rPr lang="ru-RU" sz="2400" i="1" u="sng" dirty="0" smtClean="0">
                <a:solidFill>
                  <a:srgbClr val="0070C0"/>
                </a:solidFill>
              </a:rPr>
              <a:t>Петром I титула императора и провозглашение России империей произошло в</a:t>
            </a:r>
          </a:p>
          <a:p>
            <a:pPr>
              <a:buNone/>
            </a:pPr>
            <a:r>
              <a:rPr lang="ru-RU" sz="2400" dirty="0" smtClean="0"/>
              <a:t>1</a:t>
            </a:r>
            <a:r>
              <a:rPr lang="ru-RU" sz="2400" dirty="0" smtClean="0"/>
              <a:t>) </a:t>
            </a:r>
            <a:r>
              <a:rPr lang="ru-RU" sz="2400" dirty="0" smtClean="0"/>
              <a:t>1709 г</a:t>
            </a:r>
            <a:r>
              <a:rPr lang="ru-RU" sz="2400" dirty="0" smtClean="0"/>
              <a:t>.; </a:t>
            </a:r>
          </a:p>
          <a:p>
            <a:pPr>
              <a:buNone/>
            </a:pPr>
            <a:r>
              <a:rPr lang="ru-RU" sz="2400" dirty="0" smtClean="0"/>
              <a:t>2</a:t>
            </a:r>
            <a:r>
              <a:rPr lang="ru-RU" sz="2400" dirty="0" smtClean="0"/>
              <a:t>) </a:t>
            </a:r>
            <a:r>
              <a:rPr lang="ru-RU" sz="2400" dirty="0" smtClean="0"/>
              <a:t>1711 г</a:t>
            </a:r>
            <a:r>
              <a:rPr lang="ru-RU" sz="2400" dirty="0" smtClean="0"/>
              <a:t>.; </a:t>
            </a:r>
            <a:endParaRPr lang="ru-RU" sz="2400" dirty="0" smtClean="0"/>
          </a:p>
          <a:p>
            <a:pPr>
              <a:buNone/>
            </a:pPr>
            <a:r>
              <a:rPr lang="ru-RU" sz="2400" dirty="0" smtClean="0"/>
              <a:t>3)1721 </a:t>
            </a:r>
            <a:r>
              <a:rPr lang="ru-RU" sz="2400" dirty="0" smtClean="0"/>
              <a:t>г. </a:t>
            </a:r>
          </a:p>
          <a:p>
            <a:pPr>
              <a:buNone/>
            </a:pPr>
            <a:endParaRPr lang="ru-RU" sz="2400" dirty="0"/>
          </a:p>
        </p:txBody>
      </p:sp>
      <p:pic>
        <p:nvPicPr>
          <p:cNvPr id="11266" name="Picture 2"/>
          <p:cNvPicPr>
            <a:picLocks noChangeAspect="1" noChangeArrowheads="1"/>
          </p:cNvPicPr>
          <p:nvPr/>
        </p:nvPicPr>
        <p:blipFill>
          <a:blip r:embed="rId2" cstate="print"/>
          <a:srcRect/>
          <a:stretch>
            <a:fillRect/>
          </a:stretch>
        </p:blipFill>
        <p:spPr bwMode="auto">
          <a:xfrm>
            <a:off x="4857752" y="2643182"/>
            <a:ext cx="1767852" cy="2286016"/>
          </a:xfrm>
          <a:prstGeom prst="rect">
            <a:avLst/>
          </a:prstGeom>
          <a:noFill/>
          <a:ln w="9525">
            <a:noFill/>
            <a:miter lim="800000"/>
            <a:headEnd/>
            <a:tailEnd/>
          </a:ln>
          <a:effectLst/>
        </p:spPr>
      </p:pic>
      <p:pic>
        <p:nvPicPr>
          <p:cNvPr id="11268" name="Picture 4"/>
          <p:cNvPicPr>
            <a:picLocks noChangeAspect="1" noChangeArrowheads="1"/>
          </p:cNvPicPr>
          <p:nvPr/>
        </p:nvPicPr>
        <p:blipFill>
          <a:blip r:embed="rId3" cstate="print"/>
          <a:srcRect/>
          <a:stretch>
            <a:fillRect/>
          </a:stretch>
        </p:blipFill>
        <p:spPr bwMode="auto">
          <a:xfrm>
            <a:off x="7072330" y="4357694"/>
            <a:ext cx="1813573" cy="2286016"/>
          </a:xfrm>
          <a:prstGeom prst="rect">
            <a:avLst/>
          </a:prstGeom>
          <a:noFill/>
          <a:ln w="9525">
            <a:noFill/>
            <a:miter lim="800000"/>
            <a:headEnd/>
            <a:tailEnd/>
          </a:ln>
          <a:effectLst/>
        </p:spPr>
      </p:pic>
    </p:spTree>
  </p:cSld>
  <p:clrMapOvr>
    <a:masterClrMapping/>
  </p:clrMapOvr>
  <p:transition spd="slow" advClick="0" advTm="5000">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Вопрос № </a:t>
            </a:r>
            <a:r>
              <a:rPr lang="ru-RU" dirty="0" smtClean="0">
                <a:solidFill>
                  <a:srgbClr val="0070C0"/>
                </a:solidFill>
              </a:rPr>
              <a:t>29</a:t>
            </a:r>
            <a:endParaRPr lang="ru-RU" dirty="0">
              <a:solidFill>
                <a:srgbClr val="0070C0"/>
              </a:solidFill>
            </a:endParaRPr>
          </a:p>
        </p:txBody>
      </p:sp>
      <p:sp>
        <p:nvSpPr>
          <p:cNvPr id="3" name="Содержимое 2"/>
          <p:cNvSpPr>
            <a:spLocks noGrp="1"/>
          </p:cNvSpPr>
          <p:nvPr>
            <p:ph idx="1"/>
          </p:nvPr>
        </p:nvSpPr>
        <p:spPr/>
        <p:txBody>
          <a:bodyPr/>
          <a:lstStyle/>
          <a:p>
            <a:pPr algn="just">
              <a:buNone/>
            </a:pPr>
            <a:r>
              <a:rPr lang="ru-RU" dirty="0" smtClean="0"/>
              <a:t> </a:t>
            </a:r>
            <a:r>
              <a:rPr lang="ru-RU" dirty="0" smtClean="0"/>
              <a:t> </a:t>
            </a:r>
            <a:r>
              <a:rPr lang="ru-RU" sz="2400" i="1" u="sng" dirty="0" smtClean="0">
                <a:solidFill>
                  <a:srgbClr val="0070C0"/>
                </a:solidFill>
              </a:rPr>
              <a:t>В </a:t>
            </a:r>
            <a:r>
              <a:rPr lang="ru-RU" sz="2400" i="1" u="sng" dirty="0" smtClean="0">
                <a:solidFill>
                  <a:srgbClr val="0070C0"/>
                </a:solidFill>
              </a:rPr>
              <a:t>1722 г. Петр I принял Указ о престолонаследии, в результате которого государь получил право</a:t>
            </a:r>
            <a:endParaRPr lang="ru-RU" sz="2400" u="sng" dirty="0" smtClean="0">
              <a:solidFill>
                <a:srgbClr val="0070C0"/>
              </a:solidFill>
            </a:endParaRPr>
          </a:p>
          <a:p>
            <a:pPr>
              <a:buNone/>
            </a:pPr>
            <a:r>
              <a:rPr lang="ru-RU" sz="2400" dirty="0" smtClean="0"/>
              <a:t>1</a:t>
            </a:r>
            <a:r>
              <a:rPr lang="ru-RU" sz="2400" dirty="0" smtClean="0"/>
              <a:t>) выбирать наследника вместе с Сенатом;</a:t>
            </a:r>
            <a:endParaRPr lang="ru-RU" sz="2400" dirty="0" smtClean="0"/>
          </a:p>
          <a:p>
            <a:pPr>
              <a:buNone/>
            </a:pPr>
            <a:r>
              <a:rPr lang="ru-RU" sz="2400" dirty="0" smtClean="0"/>
              <a:t>2</a:t>
            </a:r>
            <a:r>
              <a:rPr lang="ru-RU" sz="2400" dirty="0" smtClean="0"/>
              <a:t>) лично выбирать и назначать наследника; </a:t>
            </a:r>
            <a:endParaRPr lang="ru-RU" sz="2400" dirty="0" smtClean="0"/>
          </a:p>
          <a:p>
            <a:pPr>
              <a:buNone/>
            </a:pPr>
            <a:r>
              <a:rPr lang="ru-RU" sz="2400" dirty="0" smtClean="0"/>
              <a:t>3</a:t>
            </a:r>
            <a:r>
              <a:rPr lang="ru-RU" sz="2400" dirty="0" smtClean="0"/>
              <a:t>)</a:t>
            </a:r>
            <a:r>
              <a:rPr lang="ru-RU" sz="2400" dirty="0" smtClean="0"/>
              <a:t> передавать </a:t>
            </a:r>
            <a:r>
              <a:rPr lang="ru-RU" sz="2400" dirty="0" smtClean="0"/>
              <a:t>престол только по мужской линии.</a:t>
            </a:r>
          </a:p>
          <a:p>
            <a:endParaRPr lang="ru-RU" dirty="0"/>
          </a:p>
        </p:txBody>
      </p:sp>
      <p:pic>
        <p:nvPicPr>
          <p:cNvPr id="12290" name="Picture 2"/>
          <p:cNvPicPr>
            <a:picLocks noChangeAspect="1" noChangeArrowheads="1"/>
          </p:cNvPicPr>
          <p:nvPr/>
        </p:nvPicPr>
        <p:blipFill>
          <a:blip r:embed="rId2" cstate="print"/>
          <a:srcRect/>
          <a:stretch>
            <a:fillRect/>
          </a:stretch>
        </p:blipFill>
        <p:spPr bwMode="auto">
          <a:xfrm>
            <a:off x="4071934" y="4143380"/>
            <a:ext cx="1785950" cy="2503668"/>
          </a:xfrm>
          <a:prstGeom prst="rect">
            <a:avLst/>
          </a:prstGeom>
          <a:noFill/>
          <a:ln w="9525">
            <a:noFill/>
            <a:miter lim="800000"/>
            <a:headEnd/>
            <a:tailEnd/>
          </a:ln>
          <a:effectLst/>
        </p:spPr>
      </p:pic>
    </p:spTree>
  </p:cSld>
  <p:clrMapOvr>
    <a:masterClrMapping/>
  </p:clrMapOvr>
  <p:transition spd="slow" advClick="0" advTm="5000">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Вопрос № 30</a:t>
            </a:r>
            <a:endParaRPr lang="ru-RU" dirty="0">
              <a:solidFill>
                <a:srgbClr val="0070C0"/>
              </a:solidFill>
            </a:endParaRPr>
          </a:p>
        </p:txBody>
      </p:sp>
      <p:sp>
        <p:nvSpPr>
          <p:cNvPr id="3" name="Содержимое 2"/>
          <p:cNvSpPr>
            <a:spLocks noGrp="1"/>
          </p:cNvSpPr>
          <p:nvPr>
            <p:ph idx="1"/>
          </p:nvPr>
        </p:nvSpPr>
        <p:spPr/>
        <p:txBody>
          <a:bodyPr/>
          <a:lstStyle/>
          <a:p>
            <a:pPr>
              <a:buNone/>
            </a:pPr>
            <a:r>
              <a:rPr lang="ru-RU" sz="2400" i="1" u="sng" dirty="0" smtClean="0">
                <a:solidFill>
                  <a:srgbClr val="0070C0"/>
                </a:solidFill>
              </a:rPr>
              <a:t>Годы </a:t>
            </a:r>
            <a:r>
              <a:rPr lang="ru-RU" sz="2400" i="1" u="sng" dirty="0" smtClean="0">
                <a:solidFill>
                  <a:srgbClr val="0070C0"/>
                </a:solidFill>
              </a:rPr>
              <a:t>царствование Петра I:</a:t>
            </a:r>
            <a:endParaRPr lang="ru-RU" sz="2400" u="sng" dirty="0" smtClean="0">
              <a:solidFill>
                <a:srgbClr val="0070C0"/>
              </a:solidFill>
            </a:endParaRPr>
          </a:p>
          <a:p>
            <a:pPr marL="514350" indent="-514350">
              <a:buNone/>
            </a:pPr>
            <a:r>
              <a:rPr lang="ru-RU" sz="2400" dirty="0" smtClean="0"/>
              <a:t>1) 1676-1682гг</a:t>
            </a:r>
            <a:r>
              <a:rPr lang="ru-RU" sz="2400" dirty="0" smtClean="0"/>
              <a:t>;     </a:t>
            </a:r>
          </a:p>
          <a:p>
            <a:pPr marL="514350" indent="-514350">
              <a:buNone/>
            </a:pPr>
            <a:r>
              <a:rPr lang="ru-RU" sz="2400" dirty="0" smtClean="0"/>
              <a:t>2) </a:t>
            </a:r>
            <a:r>
              <a:rPr lang="ru-RU" sz="2400" dirty="0" smtClean="0"/>
              <a:t>1676-1681гг;         </a:t>
            </a:r>
            <a:endParaRPr lang="ru-RU" sz="2400" dirty="0" smtClean="0"/>
          </a:p>
          <a:p>
            <a:pPr marL="514350" indent="-514350">
              <a:buNone/>
            </a:pPr>
            <a:r>
              <a:rPr lang="ru-RU" sz="2400" dirty="0" smtClean="0"/>
              <a:t>3) </a:t>
            </a:r>
            <a:r>
              <a:rPr lang="ru-RU" sz="2400" dirty="0" smtClean="0"/>
              <a:t>1682-1725гг.</a:t>
            </a:r>
          </a:p>
          <a:p>
            <a:endParaRPr lang="ru-RU" dirty="0"/>
          </a:p>
        </p:txBody>
      </p:sp>
      <p:pic>
        <p:nvPicPr>
          <p:cNvPr id="13315" name="Picture 3"/>
          <p:cNvPicPr>
            <a:picLocks noChangeAspect="1" noChangeArrowheads="1"/>
          </p:cNvPicPr>
          <p:nvPr/>
        </p:nvPicPr>
        <p:blipFill>
          <a:blip r:embed="rId2" cstate="print"/>
          <a:srcRect/>
          <a:stretch>
            <a:fillRect/>
          </a:stretch>
        </p:blipFill>
        <p:spPr bwMode="auto">
          <a:xfrm>
            <a:off x="5143503" y="2500306"/>
            <a:ext cx="3836697" cy="3786214"/>
          </a:xfrm>
          <a:prstGeom prst="rect">
            <a:avLst/>
          </a:prstGeom>
          <a:noFill/>
          <a:ln w="9525">
            <a:noFill/>
            <a:miter lim="800000"/>
            <a:headEnd/>
            <a:tailEnd/>
          </a:ln>
          <a:effectLst/>
        </p:spPr>
      </p:pic>
    </p:spTree>
  </p:cSld>
  <p:clrMapOvr>
    <a:masterClrMapping/>
  </p:clrMapOvr>
  <p:transition spd="slow" advClick="0" advTm="5000">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Ответы</a:t>
            </a:r>
            <a:endParaRPr lang="ru-RU" dirty="0">
              <a:solidFill>
                <a:srgbClr val="0070C0"/>
              </a:solidFill>
            </a:endParaRPr>
          </a:p>
        </p:txBody>
      </p:sp>
      <p:sp>
        <p:nvSpPr>
          <p:cNvPr id="3" name="Содержимое 2"/>
          <p:cNvSpPr>
            <a:spLocks noGrp="1"/>
          </p:cNvSpPr>
          <p:nvPr>
            <p:ph idx="1"/>
          </p:nvPr>
        </p:nvSpPr>
        <p:spPr/>
        <p:txBody>
          <a:bodyPr/>
          <a:lstStyle/>
          <a:p>
            <a:pPr>
              <a:buNone/>
            </a:pPr>
            <a:r>
              <a:rPr lang="ru-RU" sz="1400" dirty="0" smtClean="0"/>
              <a:t>1-3                                     16-1в, 2б, 3а</a:t>
            </a:r>
          </a:p>
          <a:p>
            <a:pPr>
              <a:buNone/>
            </a:pPr>
            <a:r>
              <a:rPr lang="ru-RU" sz="1400" dirty="0" smtClean="0"/>
              <a:t>2-2                                     17 -2</a:t>
            </a:r>
          </a:p>
          <a:p>
            <a:pPr>
              <a:buNone/>
            </a:pPr>
            <a:r>
              <a:rPr lang="ru-RU" sz="1400" dirty="0" smtClean="0"/>
              <a:t>3-1                                     18-1</a:t>
            </a:r>
          </a:p>
          <a:p>
            <a:pPr>
              <a:buNone/>
            </a:pPr>
            <a:r>
              <a:rPr lang="ru-RU" sz="1400" dirty="0" smtClean="0"/>
              <a:t>4-3                                     19-2</a:t>
            </a:r>
          </a:p>
          <a:p>
            <a:pPr>
              <a:buNone/>
            </a:pPr>
            <a:r>
              <a:rPr lang="ru-RU" sz="1400" dirty="0" smtClean="0"/>
              <a:t>5-1                                      20-3</a:t>
            </a:r>
          </a:p>
          <a:p>
            <a:pPr>
              <a:buNone/>
            </a:pPr>
            <a:r>
              <a:rPr lang="ru-RU" sz="1400" dirty="0" smtClean="0"/>
              <a:t>6-4                                      21-3</a:t>
            </a:r>
          </a:p>
          <a:p>
            <a:pPr>
              <a:buNone/>
            </a:pPr>
            <a:r>
              <a:rPr lang="ru-RU" sz="1400" dirty="0" smtClean="0"/>
              <a:t>7-4,6,2,3,5,1.                      22-2</a:t>
            </a:r>
          </a:p>
          <a:p>
            <a:pPr>
              <a:buNone/>
            </a:pPr>
            <a:r>
              <a:rPr lang="ru-RU" sz="1400" dirty="0" smtClean="0"/>
              <a:t>8-2                                      23-3</a:t>
            </a:r>
          </a:p>
          <a:p>
            <a:pPr>
              <a:buNone/>
            </a:pPr>
            <a:r>
              <a:rPr lang="ru-RU" sz="1400" dirty="0" smtClean="0"/>
              <a:t>9-3                                      24-2,3,1</a:t>
            </a:r>
          </a:p>
          <a:p>
            <a:pPr>
              <a:buNone/>
            </a:pPr>
            <a:r>
              <a:rPr lang="ru-RU" sz="1400" dirty="0" smtClean="0"/>
              <a:t>10-2,3                                 25-1</a:t>
            </a:r>
          </a:p>
          <a:p>
            <a:pPr>
              <a:buNone/>
            </a:pPr>
            <a:r>
              <a:rPr lang="ru-RU" sz="1400" dirty="0" smtClean="0"/>
              <a:t>11-1                                    26-3</a:t>
            </a:r>
          </a:p>
          <a:p>
            <a:pPr>
              <a:buNone/>
            </a:pPr>
            <a:r>
              <a:rPr lang="ru-RU" sz="1400" dirty="0" smtClean="0"/>
              <a:t>12-1                                    27-3</a:t>
            </a:r>
          </a:p>
          <a:p>
            <a:pPr>
              <a:buNone/>
            </a:pPr>
            <a:r>
              <a:rPr lang="ru-RU" sz="1400" dirty="0" smtClean="0"/>
              <a:t>13-3                                    28-3</a:t>
            </a:r>
          </a:p>
          <a:p>
            <a:pPr>
              <a:buNone/>
            </a:pPr>
            <a:r>
              <a:rPr lang="ru-RU" sz="1400" dirty="0" smtClean="0"/>
              <a:t>14-1                                    29-3</a:t>
            </a:r>
          </a:p>
          <a:p>
            <a:pPr>
              <a:buNone/>
            </a:pPr>
            <a:r>
              <a:rPr lang="ru-RU" sz="1400" dirty="0" smtClean="0"/>
              <a:t>15-3                                    30-3</a:t>
            </a:r>
          </a:p>
          <a:p>
            <a:pPr>
              <a:buNone/>
            </a:pPr>
            <a:endParaRPr lang="ru-RU" sz="1400" dirty="0" smtClean="0"/>
          </a:p>
          <a:p>
            <a:pPr>
              <a:buNone/>
            </a:pPr>
            <a:endParaRPr lang="ru-RU" sz="1400" dirty="0"/>
          </a:p>
        </p:txBody>
      </p:sp>
    </p:spTree>
  </p:cSld>
  <p:clrMapOvr>
    <a:masterClrMapping/>
  </p:clrMapOvr>
  <p:transition spd="slow" advClick="0" advTm="5000">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Критерии оценок</a:t>
            </a:r>
            <a:endParaRPr lang="ru-RU" dirty="0">
              <a:solidFill>
                <a:srgbClr val="0070C0"/>
              </a:solidFill>
            </a:endParaRPr>
          </a:p>
        </p:txBody>
      </p:sp>
      <p:sp>
        <p:nvSpPr>
          <p:cNvPr id="3" name="Содержимое 2"/>
          <p:cNvSpPr>
            <a:spLocks noGrp="1"/>
          </p:cNvSpPr>
          <p:nvPr>
            <p:ph idx="1"/>
          </p:nvPr>
        </p:nvSpPr>
        <p:spPr/>
        <p:txBody>
          <a:bodyPr/>
          <a:lstStyle/>
          <a:p>
            <a:pPr algn="ctr">
              <a:buNone/>
            </a:pPr>
            <a:r>
              <a:rPr lang="ru-RU" sz="4000" dirty="0" smtClean="0"/>
              <a:t>30-25 - «5»</a:t>
            </a:r>
          </a:p>
          <a:p>
            <a:pPr algn="ctr">
              <a:buNone/>
            </a:pPr>
            <a:r>
              <a:rPr lang="ru-RU" sz="4000" dirty="0" smtClean="0"/>
              <a:t>24-20 -  «4»</a:t>
            </a:r>
          </a:p>
          <a:p>
            <a:pPr algn="ctr">
              <a:buNone/>
            </a:pPr>
            <a:r>
              <a:rPr lang="ru-RU" sz="4000" dirty="0" smtClean="0"/>
              <a:t>19-15 -  «3»</a:t>
            </a:r>
          </a:p>
          <a:p>
            <a:pPr algn="ctr">
              <a:buNone/>
            </a:pPr>
            <a:r>
              <a:rPr lang="ru-RU" sz="4000" dirty="0" smtClean="0"/>
              <a:t>14-2 -  «2»</a:t>
            </a:r>
            <a:endParaRPr lang="ru-RU" sz="4000" dirty="0"/>
          </a:p>
        </p:txBody>
      </p:sp>
    </p:spTree>
  </p:cSld>
  <p:clrMapOvr>
    <a:masterClrMapping/>
  </p:clrMapOvr>
  <p:transition spd="slow" advClick="0" advTm="5000">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latin typeface="Arial" pitchFamily="34" charset="0"/>
                <a:cs typeface="Arial" pitchFamily="34" charset="0"/>
              </a:rPr>
              <a:t>Литература </a:t>
            </a:r>
            <a:endParaRPr lang="ru-RU" dirty="0">
              <a:solidFill>
                <a:srgbClr val="0070C0"/>
              </a:solidFill>
              <a:latin typeface="Arial" pitchFamily="34" charset="0"/>
              <a:cs typeface="Arial" pitchFamily="34" charset="0"/>
            </a:endParaRPr>
          </a:p>
        </p:txBody>
      </p:sp>
      <p:sp>
        <p:nvSpPr>
          <p:cNvPr id="3" name="Содержимое 2"/>
          <p:cNvSpPr>
            <a:spLocks noGrp="1"/>
          </p:cNvSpPr>
          <p:nvPr>
            <p:ph idx="1"/>
          </p:nvPr>
        </p:nvSpPr>
        <p:spPr/>
        <p:txBody>
          <a:bodyPr/>
          <a:lstStyle/>
          <a:p>
            <a:pPr>
              <a:buNone/>
            </a:pPr>
            <a:r>
              <a:rPr lang="ru-RU" sz="1400" dirty="0" smtClean="0"/>
              <a:t>1.История </a:t>
            </a:r>
            <a:r>
              <a:rPr lang="ru-RU" sz="1400" dirty="0" smtClean="0"/>
              <a:t>России: Конец </a:t>
            </a:r>
            <a:r>
              <a:rPr lang="en-US" sz="1400" dirty="0" smtClean="0"/>
              <a:t>XVI</a:t>
            </a:r>
            <a:r>
              <a:rPr lang="ru-RU" sz="1400" dirty="0" smtClean="0"/>
              <a:t> – </a:t>
            </a:r>
            <a:r>
              <a:rPr lang="en-US" sz="1400" dirty="0" smtClean="0"/>
              <a:t>XVIII</a:t>
            </a:r>
            <a:r>
              <a:rPr lang="ru-RU" sz="1400" dirty="0" smtClean="0"/>
              <a:t> век: Учебник для 7 </a:t>
            </a:r>
            <a:r>
              <a:rPr lang="ru-RU" sz="1400" dirty="0" err="1" smtClean="0"/>
              <a:t>кл</a:t>
            </a:r>
            <a:r>
              <a:rPr lang="ru-RU" sz="1400" dirty="0" smtClean="0"/>
              <a:t>. общеобразовательных учреждений/ А. А. Данилов, Л. Г. Косулина. – М.: Просвещение, </a:t>
            </a:r>
            <a:r>
              <a:rPr lang="ru-RU" sz="1400" dirty="0" smtClean="0"/>
              <a:t>2006. </a:t>
            </a:r>
            <a:r>
              <a:rPr lang="ru-RU" sz="1400" dirty="0" smtClean="0"/>
              <a:t>– 240 </a:t>
            </a:r>
            <a:r>
              <a:rPr lang="ru-RU" sz="1400" dirty="0" smtClean="0"/>
              <a:t>с.</a:t>
            </a:r>
          </a:p>
          <a:p>
            <a:pPr>
              <a:buNone/>
            </a:pPr>
            <a:r>
              <a:rPr lang="ru-RU" sz="1400" dirty="0" smtClean="0"/>
              <a:t>2</a:t>
            </a:r>
            <a:r>
              <a:rPr lang="ru-RU" sz="1400" dirty="0" smtClean="0"/>
              <a:t>. Программа по истории России для 6 – 9 </a:t>
            </a:r>
            <a:r>
              <a:rPr lang="ru-RU" sz="1400" dirty="0" smtClean="0"/>
              <a:t>классов. А</a:t>
            </a:r>
            <a:r>
              <a:rPr lang="ru-RU" sz="1400" dirty="0" smtClean="0"/>
              <a:t>. А. Данилов, Л. Г. Косулина. </a:t>
            </a:r>
            <a:r>
              <a:rPr lang="ru-RU" sz="1400" dirty="0" smtClean="0"/>
              <a:t>/ </a:t>
            </a:r>
            <a:r>
              <a:rPr lang="ru-RU" sz="1400" dirty="0" smtClean="0"/>
              <a:t>Программы общеобразовательных учреждений. История. Обществознание. 5 - 11 </a:t>
            </a:r>
            <a:r>
              <a:rPr lang="ru-RU" sz="1400" dirty="0" err="1" smtClean="0"/>
              <a:t>кл</a:t>
            </a:r>
            <a:r>
              <a:rPr lang="ru-RU" sz="1400" dirty="0" smtClean="0"/>
              <a:t>.</a:t>
            </a:r>
            <a:r>
              <a:rPr lang="ru-RU" sz="1400" dirty="0" smtClean="0"/>
              <a:t>/</a:t>
            </a:r>
            <a:r>
              <a:rPr lang="ru-RU" sz="1400" dirty="0" smtClean="0"/>
              <a:t>. </a:t>
            </a:r>
            <a:r>
              <a:rPr lang="ru-RU" sz="1400" dirty="0" smtClean="0"/>
              <a:t>– М.: Просвещение, 2007. – 128 с.</a:t>
            </a:r>
          </a:p>
          <a:p>
            <a:pPr>
              <a:buNone/>
            </a:pPr>
            <a:r>
              <a:rPr lang="ru-RU" sz="1400" dirty="0" smtClean="0"/>
              <a:t>3.Серов </a:t>
            </a:r>
            <a:r>
              <a:rPr lang="ru-RU" sz="1400" dirty="0" smtClean="0"/>
              <a:t>Б. Н., Соловьев К. А. Поурочные разработки по истории России: конец </a:t>
            </a:r>
            <a:r>
              <a:rPr lang="en-US" sz="1400" dirty="0" smtClean="0"/>
              <a:t>XVI</a:t>
            </a:r>
            <a:r>
              <a:rPr lang="ru-RU" sz="1400" dirty="0" smtClean="0"/>
              <a:t> – </a:t>
            </a:r>
            <a:r>
              <a:rPr lang="en-US" sz="1400" dirty="0" smtClean="0"/>
              <a:t>XVIII</a:t>
            </a:r>
            <a:r>
              <a:rPr lang="ru-RU" sz="1400" dirty="0" smtClean="0"/>
              <a:t> век. 7 класс. – М.: ВАКО, 2006. – 208 с. </a:t>
            </a:r>
            <a:endParaRPr lang="ru-RU" sz="1400" dirty="0" smtClean="0"/>
          </a:p>
          <a:p>
            <a:pPr>
              <a:buNone/>
            </a:pPr>
            <a:r>
              <a:rPr lang="ru-RU" sz="1400" dirty="0" smtClean="0"/>
              <a:t>4.Ресурсы сети Интернет.</a:t>
            </a:r>
            <a:endParaRPr lang="ru-RU" sz="1400" dirty="0" smtClean="0"/>
          </a:p>
          <a:p>
            <a:endParaRPr lang="ru-RU" dirty="0"/>
          </a:p>
        </p:txBody>
      </p:sp>
    </p:spTree>
  </p:cSld>
  <p:clrMapOvr>
    <a:masterClrMapping/>
  </p:clrMapOvr>
  <p:transition spd="slow" advClick="0" advTm="5000">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88" y="228600"/>
            <a:ext cx="7491412" cy="628632"/>
          </a:xfrm>
        </p:spPr>
        <p:txBody>
          <a:bodyPr/>
          <a:lstStyle/>
          <a:p>
            <a:pPr algn="ctr"/>
            <a:r>
              <a:rPr lang="ru-RU" dirty="0" smtClean="0">
                <a:solidFill>
                  <a:srgbClr val="0070C0"/>
                </a:solidFill>
              </a:rPr>
              <a:t>Вопрос № 2</a:t>
            </a:r>
            <a:endParaRPr lang="ru-RU" dirty="0">
              <a:solidFill>
                <a:srgbClr val="0070C0"/>
              </a:solidFill>
            </a:endParaRPr>
          </a:p>
        </p:txBody>
      </p:sp>
      <p:sp>
        <p:nvSpPr>
          <p:cNvPr id="3" name="Содержимое 2"/>
          <p:cNvSpPr>
            <a:spLocks noGrp="1"/>
          </p:cNvSpPr>
          <p:nvPr>
            <p:ph idx="1"/>
          </p:nvPr>
        </p:nvSpPr>
        <p:spPr>
          <a:xfrm>
            <a:off x="1428728" y="928670"/>
            <a:ext cx="7562872" cy="5715040"/>
          </a:xfrm>
        </p:spPr>
        <p:txBody>
          <a:bodyPr/>
          <a:lstStyle/>
          <a:p>
            <a:pPr lvl="0">
              <a:buNone/>
            </a:pPr>
            <a:r>
              <a:rPr lang="ru-RU" sz="2400" i="1" u="sng" dirty="0" smtClean="0">
                <a:solidFill>
                  <a:srgbClr val="0070C0"/>
                </a:solidFill>
              </a:rPr>
              <a:t>Петр </a:t>
            </a:r>
            <a:r>
              <a:rPr lang="en-US" sz="2400" i="1" u="sng" dirty="0" smtClean="0">
                <a:solidFill>
                  <a:srgbClr val="0070C0"/>
                </a:solidFill>
              </a:rPr>
              <a:t>I</a:t>
            </a:r>
            <a:r>
              <a:rPr lang="ru-RU" sz="2400" i="1" u="sng" dirty="0" smtClean="0">
                <a:solidFill>
                  <a:srgbClr val="0070C0"/>
                </a:solidFill>
              </a:rPr>
              <a:t>  родился в:</a:t>
            </a:r>
          </a:p>
          <a:p>
            <a:pPr lvl="0">
              <a:buNone/>
            </a:pPr>
            <a:r>
              <a:rPr lang="ru-RU" sz="2400" dirty="0" smtClean="0"/>
              <a:t> 1) 1676 г.;</a:t>
            </a:r>
          </a:p>
          <a:p>
            <a:pPr lvl="0">
              <a:buNone/>
            </a:pPr>
            <a:r>
              <a:rPr lang="ru-RU" sz="2400" dirty="0" smtClean="0"/>
              <a:t> 2) 1672 г.; </a:t>
            </a:r>
          </a:p>
          <a:p>
            <a:pPr lvl="0">
              <a:buNone/>
            </a:pPr>
            <a:r>
              <a:rPr lang="ru-RU" sz="2400" dirty="0" smtClean="0"/>
              <a:t> 3) 1674 г.</a:t>
            </a:r>
          </a:p>
          <a:p>
            <a:pPr>
              <a:buNone/>
            </a:pPr>
            <a:endParaRPr lang="ru-RU" sz="2400" dirty="0"/>
          </a:p>
        </p:txBody>
      </p:sp>
      <p:pic>
        <p:nvPicPr>
          <p:cNvPr id="4" name="Picture 2" descr="&amp;Pcy;&amp;iocy;&amp;tcy;&amp;rcy; I &amp;Acy;&amp;lcy;&amp;iecy;&amp;kcy;&amp;scy;&amp;iecy;&amp;iecy;&amp;vcy;&amp;icy;&amp;chcy;"/>
          <p:cNvPicPr>
            <a:picLocks noChangeAspect="1" noChangeArrowheads="1"/>
          </p:cNvPicPr>
          <p:nvPr/>
        </p:nvPicPr>
        <p:blipFill>
          <a:blip r:embed="rId2" cstate="print"/>
          <a:srcRect/>
          <a:stretch>
            <a:fillRect/>
          </a:stretch>
        </p:blipFill>
        <p:spPr bwMode="auto">
          <a:xfrm>
            <a:off x="5072066" y="2071678"/>
            <a:ext cx="2667000" cy="3486151"/>
          </a:xfrm>
          <a:prstGeom prst="rect">
            <a:avLst/>
          </a:prstGeom>
          <a:noFill/>
        </p:spPr>
      </p:pic>
    </p:spTree>
  </p:cSld>
  <p:clrMapOvr>
    <a:masterClrMapping/>
  </p:clrMapOvr>
  <p:transition spd="slow" advClick="0" advTm="5000">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Вопрос №3</a:t>
            </a:r>
            <a:endParaRPr lang="ru-RU" dirty="0">
              <a:solidFill>
                <a:srgbClr val="0070C0"/>
              </a:solidFill>
            </a:endParaRPr>
          </a:p>
        </p:txBody>
      </p:sp>
      <p:pic>
        <p:nvPicPr>
          <p:cNvPr id="4" name="Picture 6" descr="Рисунок7"/>
          <p:cNvPicPr>
            <a:picLocks noGrp="1" noChangeAspect="1" noChangeArrowheads="1"/>
          </p:cNvPicPr>
          <p:nvPr>
            <p:ph idx="1"/>
          </p:nvPr>
        </p:nvPicPr>
        <p:blipFill>
          <a:blip r:embed="rId2" cstate="print">
            <a:lum bright="-12000" contrast="18000"/>
          </a:blip>
          <a:srcRect/>
          <a:stretch>
            <a:fillRect/>
          </a:stretch>
        </p:blipFill>
        <p:spPr bwMode="auto">
          <a:xfrm>
            <a:off x="7022994" y="3857628"/>
            <a:ext cx="1692410" cy="2931350"/>
          </a:xfrm>
          <a:prstGeom prst="rect">
            <a:avLst/>
          </a:prstGeom>
          <a:noFill/>
          <a:ln w="76200">
            <a:solidFill>
              <a:srgbClr val="660033"/>
            </a:solidFill>
            <a:miter lim="800000"/>
            <a:headEnd/>
            <a:tailEnd/>
          </a:ln>
        </p:spPr>
      </p:pic>
      <p:sp>
        <p:nvSpPr>
          <p:cNvPr id="5" name="Прямоугольник 4"/>
          <p:cNvSpPr/>
          <p:nvPr/>
        </p:nvSpPr>
        <p:spPr>
          <a:xfrm>
            <a:off x="1428728" y="1500175"/>
            <a:ext cx="7500990" cy="4616648"/>
          </a:xfrm>
          <a:prstGeom prst="rect">
            <a:avLst/>
          </a:prstGeom>
        </p:spPr>
        <p:txBody>
          <a:bodyPr wrap="square">
            <a:spAutoFit/>
          </a:bodyPr>
          <a:lstStyle/>
          <a:p>
            <a:pPr algn="just">
              <a:buFontTx/>
              <a:buNone/>
            </a:pPr>
            <a:r>
              <a:rPr lang="ru-RU" sz="2400" b="1" dirty="0" smtClean="0"/>
              <a:t>      </a:t>
            </a:r>
            <a:r>
              <a:rPr lang="ru-RU" sz="2400" b="1" i="1" u="sng" dirty="0" smtClean="0">
                <a:solidFill>
                  <a:srgbClr val="0070C0"/>
                </a:solidFill>
              </a:rPr>
              <a:t>У </a:t>
            </a:r>
            <a:r>
              <a:rPr lang="ru-RU" sz="2400" b="1" i="1" u="sng" dirty="0" smtClean="0">
                <a:solidFill>
                  <a:srgbClr val="0070C0"/>
                </a:solidFill>
              </a:rPr>
              <a:t>маленького Петра наставником стал человек, который научил его читать, писать и считать и на всю жизнь привил ему интерес к учению, обучил царевича работе на токарном станке, и </a:t>
            </a:r>
            <a:r>
              <a:rPr lang="en-US" sz="2400" b="1" i="1" u="sng" dirty="0" smtClean="0">
                <a:solidFill>
                  <a:srgbClr val="0070C0"/>
                </a:solidFill>
              </a:rPr>
              <a:t> </a:t>
            </a:r>
            <a:r>
              <a:rPr lang="ru-RU" sz="2400" b="1" i="1" u="sng" dirty="0" smtClean="0">
                <a:solidFill>
                  <a:srgbClr val="0070C0"/>
                </a:solidFill>
              </a:rPr>
              <a:t>впоследствии Петр любил и умел работать руками. Это-</a:t>
            </a:r>
          </a:p>
          <a:p>
            <a:pPr>
              <a:buFontTx/>
              <a:buNone/>
            </a:pPr>
            <a:endParaRPr lang="ru-RU" sz="2400" b="1" dirty="0" smtClean="0"/>
          </a:p>
          <a:p>
            <a:pPr marL="342900" indent="-342900">
              <a:buFontTx/>
              <a:buAutoNum type="arabicParenR"/>
            </a:pPr>
            <a:r>
              <a:rPr lang="ru-RU" sz="2400" b="1" dirty="0" smtClean="0"/>
              <a:t>Н.Зотов;</a:t>
            </a:r>
          </a:p>
          <a:p>
            <a:pPr marL="342900" indent="-342900">
              <a:buFontTx/>
              <a:buAutoNum type="arabicParenR"/>
            </a:pPr>
            <a:r>
              <a:rPr lang="ru-RU" sz="2400" b="1" dirty="0" err="1" smtClean="0"/>
              <a:t>П.И.Ягужинский</a:t>
            </a:r>
            <a:r>
              <a:rPr lang="ru-RU" sz="2400" b="1" dirty="0" smtClean="0"/>
              <a:t>;</a:t>
            </a:r>
          </a:p>
          <a:p>
            <a:pPr marL="342900" indent="-342900">
              <a:buFontTx/>
              <a:buAutoNum type="arabicParenR"/>
            </a:pPr>
            <a:r>
              <a:rPr lang="ru-RU" sz="2400" b="1" dirty="0" err="1" smtClean="0"/>
              <a:t>ФЯ.Лефорт</a:t>
            </a:r>
            <a:r>
              <a:rPr lang="ru-RU" sz="2400" b="1" dirty="0" smtClean="0"/>
              <a:t>.</a:t>
            </a:r>
          </a:p>
          <a:p>
            <a:pPr marL="342900" indent="-342900">
              <a:buFontTx/>
              <a:buAutoNum type="arabicParenR"/>
            </a:pPr>
            <a:endParaRPr lang="ru-RU" dirty="0" smtClean="0"/>
          </a:p>
          <a:p>
            <a:pPr>
              <a:buFontTx/>
              <a:buNone/>
            </a:pPr>
            <a:endParaRPr lang="ru-RU" dirty="0" smtClean="0">
              <a:solidFill>
                <a:schemeClr val="bg2"/>
              </a:solidFill>
            </a:endParaRPr>
          </a:p>
          <a:p>
            <a:pPr>
              <a:buFontTx/>
              <a:buNone/>
            </a:pPr>
            <a:endParaRPr lang="ru-RU" dirty="0">
              <a:solidFill>
                <a:schemeClr val="bg2"/>
              </a:solidFill>
            </a:endParaRPr>
          </a:p>
        </p:txBody>
      </p:sp>
    </p:spTree>
  </p:cSld>
  <p:clrMapOvr>
    <a:masterClrMapping/>
  </p:clrMapOvr>
  <p:transition spd="slow" advClick="0" advTm="5000">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Вопрос № 4</a:t>
            </a:r>
            <a:endParaRPr lang="ru-RU" dirty="0">
              <a:solidFill>
                <a:srgbClr val="0070C0"/>
              </a:solidFill>
            </a:endParaRPr>
          </a:p>
        </p:txBody>
      </p:sp>
      <p:sp>
        <p:nvSpPr>
          <p:cNvPr id="3" name="Содержимое 2"/>
          <p:cNvSpPr>
            <a:spLocks noGrp="1"/>
          </p:cNvSpPr>
          <p:nvPr>
            <p:ph idx="1"/>
          </p:nvPr>
        </p:nvSpPr>
        <p:spPr>
          <a:xfrm>
            <a:off x="1428728" y="1142984"/>
            <a:ext cx="7562872" cy="5095891"/>
          </a:xfrm>
        </p:spPr>
        <p:txBody>
          <a:bodyPr/>
          <a:lstStyle/>
          <a:p>
            <a:pPr lvl="0">
              <a:buNone/>
            </a:pPr>
            <a:r>
              <a:rPr lang="ru-RU" sz="2400" i="1" u="sng" dirty="0" smtClean="0">
                <a:solidFill>
                  <a:srgbClr val="0070C0"/>
                </a:solidFill>
              </a:rPr>
              <a:t>После смерти царя Федора: </a:t>
            </a:r>
          </a:p>
          <a:p>
            <a:pPr lvl="0">
              <a:buNone/>
            </a:pPr>
            <a:r>
              <a:rPr lang="ru-RU" sz="2400" dirty="0" smtClean="0"/>
              <a:t>1</a:t>
            </a:r>
            <a:r>
              <a:rPr lang="ru-RU" sz="2400" dirty="0" smtClean="0"/>
              <a:t>) началось самостоятельное правление </a:t>
            </a:r>
            <a:r>
              <a:rPr lang="ru-RU" sz="2400" dirty="0" smtClean="0"/>
              <a:t>Петра;</a:t>
            </a:r>
            <a:endParaRPr lang="ru-RU" sz="2400" dirty="0" smtClean="0"/>
          </a:p>
          <a:p>
            <a:pPr lvl="0">
              <a:buNone/>
            </a:pPr>
            <a:r>
              <a:rPr lang="ru-RU" sz="2400" dirty="0" smtClean="0"/>
              <a:t>2) </a:t>
            </a:r>
            <a:r>
              <a:rPr lang="ru-RU" sz="2400" dirty="0" smtClean="0"/>
              <a:t>н</a:t>
            </a:r>
            <a:r>
              <a:rPr lang="ru-RU" sz="2400" dirty="0" smtClean="0"/>
              <a:t>а </a:t>
            </a:r>
            <a:r>
              <a:rPr lang="ru-RU" sz="2400" dirty="0" smtClean="0"/>
              <a:t>престол взошла царевна Софья; </a:t>
            </a:r>
          </a:p>
          <a:p>
            <a:pPr lvl="0">
              <a:buNone/>
            </a:pPr>
            <a:r>
              <a:rPr lang="ru-RU" sz="2400" dirty="0" smtClean="0"/>
              <a:t>3) </a:t>
            </a:r>
            <a:r>
              <a:rPr lang="ru-RU" sz="2400" dirty="0" smtClean="0"/>
              <a:t>сложилось </a:t>
            </a:r>
            <a:r>
              <a:rPr lang="ru-RU" sz="2400" dirty="0" smtClean="0"/>
              <a:t>двоевластие. </a:t>
            </a:r>
            <a:endParaRPr lang="ru-RU" sz="2400" dirty="0" smtClean="0"/>
          </a:p>
          <a:p>
            <a:pPr lvl="0">
              <a:buNone/>
            </a:pPr>
            <a:r>
              <a:rPr lang="ru-RU" sz="2400" dirty="0" smtClean="0"/>
              <a:t> </a:t>
            </a:r>
          </a:p>
          <a:p>
            <a:endParaRPr lang="ru-RU" dirty="0"/>
          </a:p>
        </p:txBody>
      </p:sp>
      <p:pic>
        <p:nvPicPr>
          <p:cNvPr id="5" name="Picture 4" descr="&amp;Tcy;&amp;rcy;&amp;ocy;&amp;ncy; &amp;dcy;&amp;vcy;&amp;ocy;&amp;jcy;&amp;ncy;&amp;ocy;&amp;jcy;. &amp;Mcy;&amp;acy;&amp;scy;&amp;tcy;&amp;iecy;&amp;rcy;&amp;scy;&amp;kcy;&amp;icy;&amp;iecy; &amp;Mcy;&amp;ocy;&amp;scy;&amp;kcy;&amp;ocy;&amp;vcy;&amp;scy;&amp;kcy;&amp;ocy;&amp;gcy;&amp;ocy; &amp;Kcy;&amp;rcy;&amp;iecy;&amp;mcy;&amp;lcy;&amp;yacy;, &amp;dcy;&amp;ocy; 1682 - 1684 &amp;gcy;&amp;gcy;. &amp;Pcy;&amp;rcy;&amp;icy;&amp;ncy;&amp;acy;&amp;dcy;&amp;lcy;&amp;iecy;&amp;zhcy;&amp;acy;&amp;lcy; &amp;tscy;&amp;acy;&amp;rcy;&amp;yacy;&amp;mcy; &amp;Icy;&amp;vcy;&amp;acy;&amp;ncy;&amp;ucy; &amp;Acy;&amp;lcy;&amp;iecy;&amp;kcy;&amp;scy;&amp;iecy;&amp;iecy;&amp;vcy;&amp;icy;&amp;chcy;&amp;ucy; &amp;icy; &amp;Pcy;&amp;iecy;&amp;tcy;&amp;rcy;&amp;ucy; &amp;Acy;&amp;lcy;&amp;iecy;&amp;kcy;&amp;scy;&amp;iecy;&amp;iecy;&amp;vcy;&amp;icy;&amp;chcy;&amp;ucy;."/>
          <p:cNvPicPr>
            <a:picLocks noChangeAspect="1" noChangeArrowheads="1"/>
          </p:cNvPicPr>
          <p:nvPr/>
        </p:nvPicPr>
        <p:blipFill>
          <a:blip r:embed="rId2" cstate="print"/>
          <a:srcRect/>
          <a:stretch>
            <a:fillRect/>
          </a:stretch>
        </p:blipFill>
        <p:spPr bwMode="auto">
          <a:xfrm>
            <a:off x="5929322" y="2714620"/>
            <a:ext cx="2787409" cy="3143248"/>
          </a:xfrm>
          <a:prstGeom prst="rect">
            <a:avLst/>
          </a:prstGeom>
          <a:noFill/>
        </p:spPr>
      </p:pic>
    </p:spTree>
  </p:cSld>
  <p:clrMapOvr>
    <a:masterClrMapping/>
  </p:clrMapOvr>
  <p:transition spd="slow" advClick="0" advTm="5000">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Вопрос № 5</a:t>
            </a:r>
            <a:endParaRPr lang="ru-RU" dirty="0">
              <a:solidFill>
                <a:srgbClr val="0070C0"/>
              </a:solidFill>
            </a:endParaRPr>
          </a:p>
        </p:txBody>
      </p:sp>
      <p:sp>
        <p:nvSpPr>
          <p:cNvPr id="3" name="Содержимое 2"/>
          <p:cNvSpPr>
            <a:spLocks noGrp="1"/>
          </p:cNvSpPr>
          <p:nvPr>
            <p:ph idx="1"/>
          </p:nvPr>
        </p:nvSpPr>
        <p:spPr/>
        <p:txBody>
          <a:bodyPr/>
          <a:lstStyle/>
          <a:p>
            <a:pPr lvl="0">
              <a:buNone/>
            </a:pPr>
            <a:r>
              <a:rPr lang="ru-RU" sz="2400" i="1" u="sng" dirty="0" smtClean="0">
                <a:solidFill>
                  <a:srgbClr val="0070C0"/>
                </a:solidFill>
              </a:rPr>
              <a:t>Первый Азовский поход состоялся в: </a:t>
            </a:r>
          </a:p>
          <a:p>
            <a:pPr lvl="0">
              <a:buNone/>
            </a:pPr>
            <a:r>
              <a:rPr lang="ru-RU" sz="2400" dirty="0" smtClean="0"/>
              <a:t>1)1695 г.;</a:t>
            </a:r>
          </a:p>
          <a:p>
            <a:pPr lvl="0">
              <a:buNone/>
            </a:pPr>
            <a:r>
              <a:rPr lang="ru-RU" sz="2400" dirty="0" smtClean="0"/>
              <a:t> 2)1696 г.;</a:t>
            </a:r>
          </a:p>
          <a:p>
            <a:pPr lvl="0">
              <a:buNone/>
            </a:pPr>
            <a:r>
              <a:rPr lang="ru-RU" sz="2400" dirty="0" smtClean="0"/>
              <a:t> 3)1697г.</a:t>
            </a:r>
          </a:p>
          <a:p>
            <a:endParaRPr lang="ru-RU" dirty="0"/>
          </a:p>
        </p:txBody>
      </p:sp>
      <p:pic>
        <p:nvPicPr>
          <p:cNvPr id="4" name="Picture 2" descr="File:&amp;Pcy;&amp;lcy;&amp;acy;&amp;ncy; &amp;ocy;&amp;scy;&amp;acy;&amp;dcy;&amp;ycy; &amp;icy; &amp;pcy;&amp;ocy;&amp;kcy;&amp;ocy;&amp;rcy;&amp;iecy;&amp;ncy;&amp;icy;&amp;yacy; &amp;Acy;&amp;zcy;&amp;ocy;&amp;vcy;&amp;acy; &amp;rcy;&amp;ucy;&amp;scy;&amp;scy;&amp;kcy;&amp;ocy;&amp;jcy; &amp;acy;&amp;rcy;&amp;mcy;&amp;icy;&amp;iecy;&amp;jcy; &amp;vcy; 1695 &amp;icy; 1696 &amp;gcy;&amp;gcy;.jpg"/>
          <p:cNvPicPr>
            <a:picLocks noChangeAspect="1" noChangeArrowheads="1"/>
          </p:cNvPicPr>
          <p:nvPr/>
        </p:nvPicPr>
        <p:blipFill>
          <a:blip r:embed="rId2" cstate="print"/>
          <a:srcRect/>
          <a:stretch>
            <a:fillRect/>
          </a:stretch>
        </p:blipFill>
        <p:spPr bwMode="auto">
          <a:xfrm>
            <a:off x="4071934" y="2500306"/>
            <a:ext cx="4010850" cy="3197070"/>
          </a:xfrm>
          <a:prstGeom prst="rect">
            <a:avLst/>
          </a:prstGeom>
          <a:noFill/>
        </p:spPr>
      </p:pic>
    </p:spTree>
  </p:cSld>
  <p:clrMapOvr>
    <a:masterClrMapping/>
  </p:clrMapOvr>
  <p:transition spd="slow" advClick="0" advTm="5000">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Вопрос № </a:t>
            </a:r>
            <a:r>
              <a:rPr lang="ru-RU" dirty="0" smtClean="0">
                <a:solidFill>
                  <a:srgbClr val="0070C0"/>
                </a:solidFill>
              </a:rPr>
              <a:t>6</a:t>
            </a:r>
            <a:endParaRPr lang="ru-RU" dirty="0">
              <a:solidFill>
                <a:srgbClr val="0070C0"/>
              </a:solidFill>
            </a:endParaRPr>
          </a:p>
        </p:txBody>
      </p:sp>
      <p:sp>
        <p:nvSpPr>
          <p:cNvPr id="3" name="Содержимое 2"/>
          <p:cNvSpPr>
            <a:spLocks noGrp="1"/>
          </p:cNvSpPr>
          <p:nvPr>
            <p:ph idx="1"/>
          </p:nvPr>
        </p:nvSpPr>
        <p:spPr>
          <a:xfrm>
            <a:off x="1357290" y="1142984"/>
            <a:ext cx="7634310" cy="5572164"/>
          </a:xfrm>
        </p:spPr>
        <p:txBody>
          <a:bodyPr/>
          <a:lstStyle/>
          <a:p>
            <a:pPr>
              <a:buNone/>
            </a:pPr>
            <a:r>
              <a:rPr lang="ru-RU" sz="2400" i="1" u="sng" dirty="0" smtClean="0">
                <a:solidFill>
                  <a:srgbClr val="0070C0"/>
                </a:solidFill>
              </a:rPr>
              <a:t>Каковы цели Великого посольства (1697-1698) Петра?</a:t>
            </a:r>
          </a:p>
          <a:p>
            <a:pPr>
              <a:buNone/>
            </a:pPr>
            <a:r>
              <a:rPr lang="ru-RU" sz="2400" dirty="0" smtClean="0"/>
              <a:t>1) Поиск союзников для борьбы с Турцией;</a:t>
            </a:r>
          </a:p>
          <a:p>
            <a:pPr>
              <a:buNone/>
            </a:pPr>
            <a:r>
              <a:rPr lang="ru-RU" sz="2400" dirty="0" smtClean="0"/>
              <a:t>2) Знакомство со странами </a:t>
            </a:r>
            <a:r>
              <a:rPr lang="ru-RU" sz="2400" dirty="0" smtClean="0"/>
              <a:t>Европы, </a:t>
            </a:r>
            <a:r>
              <a:rPr lang="ru-RU" sz="2400" dirty="0" smtClean="0"/>
              <a:t>привлечение иностранных </a:t>
            </a:r>
            <a:r>
              <a:rPr lang="ru-RU" sz="2400" dirty="0" smtClean="0"/>
              <a:t>специалистов;</a:t>
            </a:r>
            <a:endParaRPr lang="ru-RU" sz="2400" dirty="0" smtClean="0"/>
          </a:p>
          <a:p>
            <a:pPr>
              <a:buNone/>
            </a:pPr>
            <a:r>
              <a:rPr lang="ru-RU" sz="2400" dirty="0" smtClean="0"/>
              <a:t>3) Поднять престиж России, оповестить об успешном начале правления Петра;</a:t>
            </a:r>
          </a:p>
          <a:p>
            <a:pPr>
              <a:buNone/>
            </a:pPr>
            <a:r>
              <a:rPr lang="ru-RU" sz="2400" dirty="0" smtClean="0"/>
              <a:t>4) </a:t>
            </a:r>
            <a:r>
              <a:rPr lang="ru-RU" sz="2400" dirty="0" smtClean="0">
                <a:solidFill>
                  <a:schemeClr val="tx2">
                    <a:lumMod val="50000"/>
                  </a:schemeClr>
                </a:solidFill>
              </a:rPr>
              <a:t> Верно все, что указано</a:t>
            </a:r>
            <a:r>
              <a:rPr lang="ru-RU" sz="2400" dirty="0" smtClean="0"/>
              <a:t>.</a:t>
            </a:r>
            <a:endParaRPr lang="ru-RU" sz="2400" dirty="0"/>
          </a:p>
        </p:txBody>
      </p:sp>
      <p:pic>
        <p:nvPicPr>
          <p:cNvPr id="4" name="Picture 2" descr="http://upload.wikimedia.org/wikipedia/commons/9/93/Peter_I_in_1697-98.jpg?uselang=ru"/>
          <p:cNvPicPr>
            <a:picLocks noChangeAspect="1" noChangeArrowheads="1"/>
          </p:cNvPicPr>
          <p:nvPr/>
        </p:nvPicPr>
        <p:blipFill>
          <a:blip r:embed="rId2" cstate="print"/>
          <a:srcRect r="46341"/>
          <a:stretch>
            <a:fillRect/>
          </a:stretch>
        </p:blipFill>
        <p:spPr bwMode="auto">
          <a:xfrm>
            <a:off x="6429388" y="3978882"/>
            <a:ext cx="2500298" cy="2879118"/>
          </a:xfrm>
          <a:prstGeom prst="rect">
            <a:avLst/>
          </a:prstGeom>
          <a:noFill/>
        </p:spPr>
      </p:pic>
    </p:spTree>
  </p:cSld>
  <p:clrMapOvr>
    <a:masterClrMapping/>
  </p:clrMapOvr>
  <p:transition spd="slow" advClick="0" advTm="5000">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70C0"/>
                </a:solidFill>
              </a:rPr>
              <a:t>Вопрос </a:t>
            </a:r>
            <a:r>
              <a:rPr lang="ru-RU" dirty="0" smtClean="0">
                <a:solidFill>
                  <a:srgbClr val="0070C0"/>
                </a:solidFill>
              </a:rPr>
              <a:t>№7</a:t>
            </a:r>
            <a:endParaRPr lang="ru-RU" dirty="0">
              <a:solidFill>
                <a:srgbClr val="0070C0"/>
              </a:solidFill>
            </a:endParaRPr>
          </a:p>
        </p:txBody>
      </p:sp>
      <p:sp>
        <p:nvSpPr>
          <p:cNvPr id="3" name="Содержимое 2"/>
          <p:cNvSpPr>
            <a:spLocks noGrp="1"/>
          </p:cNvSpPr>
          <p:nvPr>
            <p:ph idx="1"/>
          </p:nvPr>
        </p:nvSpPr>
        <p:spPr>
          <a:xfrm>
            <a:off x="1500166" y="1571612"/>
            <a:ext cx="7491412" cy="4714875"/>
          </a:xfrm>
        </p:spPr>
        <p:txBody>
          <a:bodyPr/>
          <a:lstStyle/>
          <a:p>
            <a:pPr lvl="0">
              <a:buNone/>
            </a:pPr>
            <a:r>
              <a:rPr lang="ru-RU" sz="2400" i="1" u="sng" dirty="0" smtClean="0">
                <a:solidFill>
                  <a:srgbClr val="0070C0"/>
                </a:solidFill>
              </a:rPr>
              <a:t>Восстановите последовательность событий:</a:t>
            </a:r>
          </a:p>
          <a:p>
            <a:pPr lvl="0">
              <a:buNone/>
            </a:pPr>
            <a:r>
              <a:rPr lang="ru-RU" sz="2400" dirty="0" smtClean="0"/>
              <a:t> 1) Табель о рангах;</a:t>
            </a:r>
          </a:p>
          <a:p>
            <a:pPr lvl="0">
              <a:buNone/>
            </a:pPr>
            <a:r>
              <a:rPr lang="ru-RU" sz="2400" dirty="0" smtClean="0"/>
              <a:t> 2) Великое посольство;</a:t>
            </a:r>
          </a:p>
          <a:p>
            <a:pPr lvl="0">
              <a:buNone/>
            </a:pPr>
            <a:r>
              <a:rPr lang="ru-RU" sz="2400" dirty="0" smtClean="0"/>
              <a:t> 3) </a:t>
            </a:r>
            <a:r>
              <a:rPr lang="ru-RU" sz="2400" dirty="0" err="1" smtClean="0"/>
              <a:t>Прутский</a:t>
            </a:r>
            <a:r>
              <a:rPr lang="ru-RU" sz="2400" dirty="0" smtClean="0"/>
              <a:t> поход; </a:t>
            </a:r>
          </a:p>
          <a:p>
            <a:pPr lvl="0">
              <a:buNone/>
            </a:pPr>
            <a:r>
              <a:rPr lang="ru-RU" sz="2400" dirty="0" smtClean="0"/>
              <a:t> 4) </a:t>
            </a:r>
            <a:r>
              <a:rPr lang="ru-RU" sz="2400" dirty="0" err="1" smtClean="0"/>
              <a:t>Двоецарствие</a:t>
            </a:r>
            <a:r>
              <a:rPr lang="ru-RU" sz="2400" dirty="0" smtClean="0"/>
              <a:t>; </a:t>
            </a:r>
          </a:p>
          <a:p>
            <a:pPr lvl="0">
              <a:buNone/>
            </a:pPr>
            <a:r>
              <a:rPr lang="ru-RU" sz="2400" dirty="0" smtClean="0"/>
              <a:t> 5) Создание коллегий;</a:t>
            </a:r>
          </a:p>
          <a:p>
            <a:pPr lvl="0">
              <a:buNone/>
            </a:pPr>
            <a:r>
              <a:rPr lang="ru-RU" sz="2400" dirty="0" smtClean="0"/>
              <a:t> 6) </a:t>
            </a:r>
            <a:r>
              <a:rPr lang="ru-RU" sz="2400" dirty="0" smtClean="0"/>
              <a:t>Азовские походы.</a:t>
            </a:r>
            <a:endParaRPr lang="ru-RU" sz="2400" dirty="0" smtClean="0"/>
          </a:p>
          <a:p>
            <a:endParaRPr lang="ru-RU" dirty="0"/>
          </a:p>
        </p:txBody>
      </p:sp>
      <p:pic>
        <p:nvPicPr>
          <p:cNvPr id="4" name="Picture 7" descr="Рисунок3"/>
          <p:cNvPicPr>
            <a:picLocks noChangeAspect="1" noChangeArrowheads="1"/>
          </p:cNvPicPr>
          <p:nvPr/>
        </p:nvPicPr>
        <p:blipFill>
          <a:blip r:embed="rId2" cstate="print">
            <a:lum contrast="6000"/>
          </a:blip>
          <a:srcRect/>
          <a:stretch>
            <a:fillRect/>
          </a:stretch>
        </p:blipFill>
        <p:spPr bwMode="auto">
          <a:xfrm>
            <a:off x="5643570" y="3786190"/>
            <a:ext cx="3106729" cy="1997461"/>
          </a:xfrm>
          <a:prstGeom prst="rect">
            <a:avLst/>
          </a:prstGeom>
          <a:noFill/>
          <a:ln w="76200">
            <a:solidFill>
              <a:srgbClr val="660033"/>
            </a:solidFill>
            <a:miter lim="800000"/>
            <a:headEnd/>
            <a:tailEnd/>
          </a:ln>
        </p:spPr>
      </p:pic>
    </p:spTree>
  </p:cSld>
  <p:clrMapOvr>
    <a:masterClrMapping/>
  </p:clrMapOvr>
  <p:transition spd="slow" advClick="0" advTm="5000">
    <p:wipe dir="d"/>
  </p:transition>
  <p:timing>
    <p:tnLst>
      <p:par>
        <p:cTn id="1" dur="indefinite" restart="never" nodeType="tmRoot"/>
      </p:par>
    </p:tnLst>
  </p:timing>
</p:sld>
</file>

<file path=ppt/theme/theme1.xml><?xml version="1.0" encoding="utf-8"?>
<a:theme xmlns:a="http://schemas.openxmlformats.org/drawingml/2006/main" name="Reporting Progress or Status">
  <a:themeElements>
    <a:clrScheme name="Тема Office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fontScheme name="Тема Office">
      <a:majorFont>
        <a:latin typeface="Times New Roman"/>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Тема Office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Тема Office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Reporting Progress or Status</Template>
  <TotalTime>1162</TotalTime>
  <Words>1198</Words>
  <Application>Microsoft Office PowerPoint</Application>
  <PresentationFormat>Экран (4:3)</PresentationFormat>
  <Paragraphs>218</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Reporting Progress or Status</vt:lpstr>
      <vt:lpstr>Тест по теме: «Правление Петра I». (7 класс)</vt:lpstr>
      <vt:lpstr>ЦЕЛИ:</vt:lpstr>
      <vt:lpstr>Вопрос №1</vt:lpstr>
      <vt:lpstr>Вопрос № 2</vt:lpstr>
      <vt:lpstr>Вопрос №3</vt:lpstr>
      <vt:lpstr>Вопрос № 4</vt:lpstr>
      <vt:lpstr>Вопрос № 5</vt:lpstr>
      <vt:lpstr>Вопрос № 6</vt:lpstr>
      <vt:lpstr>Вопрос №7</vt:lpstr>
      <vt:lpstr>Вопрос № 8</vt:lpstr>
      <vt:lpstr>Вопрос № 9</vt:lpstr>
      <vt:lpstr>Вопрос № 10</vt:lpstr>
      <vt:lpstr>Вопрос № 11</vt:lpstr>
      <vt:lpstr>Вопрос № 12 </vt:lpstr>
      <vt:lpstr>Вопрос № 13</vt:lpstr>
      <vt:lpstr>Вопрос №14</vt:lpstr>
      <vt:lpstr>Вопрос №15</vt:lpstr>
      <vt:lpstr>Вопрос № 16</vt:lpstr>
      <vt:lpstr>Вопрос № 17</vt:lpstr>
      <vt:lpstr>Вопрос № 18</vt:lpstr>
      <vt:lpstr>Вопрос № 19</vt:lpstr>
      <vt:lpstr>Вопрос № 20</vt:lpstr>
      <vt:lpstr>Вопрос № 21</vt:lpstr>
      <vt:lpstr>Вопрос № 22</vt:lpstr>
      <vt:lpstr>Вопрос № 23</vt:lpstr>
      <vt:lpstr>Вопрос № 24</vt:lpstr>
      <vt:lpstr>Вопрос №25</vt:lpstr>
      <vt:lpstr>Вопрос №26</vt:lpstr>
      <vt:lpstr>Вопрос № 27</vt:lpstr>
      <vt:lpstr>Вопрос № 28</vt:lpstr>
      <vt:lpstr>Вопрос № 29</vt:lpstr>
      <vt:lpstr>Вопрос № 30</vt:lpstr>
      <vt:lpstr>Ответы</vt:lpstr>
      <vt:lpstr>Критерии оценок</vt:lpstr>
      <vt:lpstr>Литература </vt:lpstr>
    </vt:vector>
  </TitlesOfParts>
  <Company>WIN7XP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Правление Петра Первого.</dc:title>
  <dc:creator>WIN7XP</dc:creator>
  <cp:lastModifiedBy>Admin</cp:lastModifiedBy>
  <cp:revision>53</cp:revision>
  <dcterms:created xsi:type="dcterms:W3CDTF">2013-04-09T17:49:27Z</dcterms:created>
  <dcterms:modified xsi:type="dcterms:W3CDTF">2013-09-15T13:22:37Z</dcterms:modified>
</cp:coreProperties>
</file>