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3" r:id="rId9"/>
    <p:sldId id="264" r:id="rId10"/>
    <p:sldId id="265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4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kumimoji="1" sz="4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kumimoji="1" sz="4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kumimoji="1" sz="4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kumimoji="1" sz="4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CDA32-4207-4EFA-924D-E3EC327145B6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6D54F-A8A0-4605-9477-0B9E88311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78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6D54F-A8A0-4605-9477-0B9E883117B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Freeform 10"/>
          <p:cNvSpPr>
            <a:spLocks/>
          </p:cNvSpPr>
          <p:nvPr/>
        </p:nvSpPr>
        <p:spPr bwMode="hidden">
          <a:xfrm rot="-54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179" name="Picture 11" descr="C:\My Documents\bits\Facban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F9787FA-1C06-4126-896A-A9894C6E54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D46B5-A57C-4635-99EB-DB67622FD4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4A0A9-3A00-4FBA-B5C5-C60B84CE02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05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5BE685-120E-4013-B35B-AD44BE2986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05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1E09BA-2B72-4A73-B24F-9E9889E51D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6BA69-E11B-4895-8FED-B0E756D0DE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15BDE-E92C-4B5C-BAD4-35DA3A0F67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B32C-66EB-4FD0-AA12-D67FCCAAFB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41C00-5BC2-4160-A012-8C638844F6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71C6D-8CD5-4592-91D3-34755B94A9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93487-75A6-4D05-9969-94951E3E1B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83657-92F0-43F0-879F-240DCC80DD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5A231-CA79-48E7-8544-D19658F671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154" name="Picture 10" descr="C:\My Documents\bits\Facbanna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615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b="0">
                <a:solidFill>
                  <a:schemeClr val="tx2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solidFill>
                  <a:schemeClr val="tx2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solidFill>
                  <a:schemeClr val="tx2"/>
                </a:solidFill>
                <a:effectLst/>
                <a:latin typeface="+mn-lt"/>
              </a:defRPr>
            </a:lvl1pPr>
          </a:lstStyle>
          <a:p>
            <a:fld id="{99408849-153A-491D-914A-2DE55D576EC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2060848"/>
            <a:ext cx="7772400" cy="1656184"/>
          </a:xfrm>
        </p:spPr>
        <p:txBody>
          <a:bodyPr/>
          <a:lstStyle/>
          <a:p>
            <a:pPr algn="ctr"/>
            <a:r>
              <a:rPr lang="ru-RU" sz="6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Самые </a:t>
            </a:r>
            <a:r>
              <a:rPr lang="ru-RU" sz="4000" b="1" i="1" dirty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распространённые неисправности </a:t>
            </a:r>
            <a:r>
              <a:rPr lang="ru-RU" sz="4000" b="1" i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персонального компьютера</a:t>
            </a:r>
            <a:endParaRPr lang="ru-RU" sz="4000" b="1" i="1" dirty="0">
              <a:solidFill>
                <a:schemeClr val="bg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85720" y="0"/>
            <a:ext cx="2714644" cy="235743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2856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5400" i="1" kern="10" dirty="0" smtClean="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Gungsuh" pitchFamily="18" charset="-127"/>
                <a:ea typeface="Gungsuh" pitchFamily="18" charset="-127"/>
              </a:rPr>
              <a:t>ПК</a:t>
            </a:r>
            <a:endParaRPr lang="ru-RU" sz="5400" i="1" kern="10" dirty="0">
              <a:ln w="9525">
                <a:miter lim="800000"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24000" y="4857760"/>
            <a:ext cx="777240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6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6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6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6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Методическая разработка преподавателя,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мастера производственного обучения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Полуниной Ирины Ивановны </a:t>
            </a:r>
          </a:p>
          <a:p>
            <a:pPr lvl="0" algn="r">
              <a:defRPr/>
            </a:pPr>
            <a:r>
              <a:rPr kumimoji="0" lang="ru-RU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СПб </a:t>
            </a:r>
            <a:r>
              <a:rPr kumimoji="0" lang="ru-RU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ПОУ «</a:t>
            </a:r>
            <a:r>
              <a:rPr kumimoji="0" lang="ru-RU" sz="2000" b="1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Обуховское</a:t>
            </a:r>
            <a:r>
              <a:rPr kumimoji="0" lang="ru-RU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000" kern="0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училище </a:t>
            </a:r>
            <a:r>
              <a:rPr kumimoji="0" lang="ru-RU" sz="2000" kern="0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№ 4</a:t>
            </a:r>
            <a:endParaRPr kumimoji="0" lang="ru-RU" sz="2000" b="1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40000"/>
                  <a:lumOff val="6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animBg="1"/>
      <p:bldP spid="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410604" cy="714380"/>
          </a:xfrm>
        </p:spPr>
        <p:txBody>
          <a:bodyPr/>
          <a:lstStyle/>
          <a:p>
            <a:r>
              <a:rPr lang="ru-RU" sz="4000" b="1" u="sng" dirty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Источник бесперебойного </a:t>
            </a:r>
            <a:r>
              <a:rPr lang="ru-RU" sz="4000" b="1" u="sng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питания</a:t>
            </a:r>
            <a:endParaRPr lang="ru-RU" sz="4000" b="1" u="sng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71546"/>
            <a:ext cx="6572296" cy="5429288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От </a:t>
            </a:r>
            <a:r>
              <a:rPr lang="ru-RU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источника бесперебойного питания зависит не только стабильность работы компьютера, но и возможность появления аппаратных неисправностей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Сами источники бесперебойного питания естественного, также могут выходить из строя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Хотя, как показывает практика, это происходит редко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Единственно, </a:t>
            </a:r>
            <a:r>
              <a:rPr lang="ru-RU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нужно делать,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вовремя заменять аккумулятор устройства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0496" y="2357430"/>
            <a:ext cx="226004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785794"/>
            <a:ext cx="7715304" cy="2857520"/>
          </a:xfrm>
        </p:spPr>
        <p:txBody>
          <a:bodyPr/>
          <a:lstStyle/>
          <a:p>
            <a:pPr algn="ctr"/>
            <a:r>
              <a:rPr lang="ru-RU" sz="4000" b="1" u="sng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4000" b="1" u="sng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14290"/>
            <a:ext cx="7772400" cy="928694"/>
          </a:xfrm>
        </p:spPr>
        <p:txBody>
          <a:bodyPr/>
          <a:lstStyle/>
          <a:p>
            <a:pPr algn="ctr"/>
            <a:r>
              <a:rPr lang="ru-RU" sz="4000" b="1" u="sng" dirty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Блок питания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295400"/>
            <a:ext cx="5715040" cy="4633930"/>
          </a:xfrm>
        </p:spPr>
        <p:txBody>
          <a:bodyPr/>
          <a:lstStyle/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Блок </a:t>
            </a:r>
            <a:r>
              <a:rPr lang="ru-RU" sz="22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питания – самое простое однако и самое важное устройство в компьютере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Блок питания отвечает за снабжение стабильным напряжением  всех остальных устройств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 сожалению, он выходит из строя достаточно часто а его неисправность приводит к поломке почти всех комплектующих компьютера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Основная причина выхода из строя блока питания – нестабильное переменное напряжение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Чтобы обезопасить компьютер, рекомендуется приобрести источник бесперебойного питания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9" y="1857364"/>
            <a:ext cx="285751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5719778" cy="838200"/>
          </a:xfrm>
        </p:spPr>
        <p:txBody>
          <a:bodyPr/>
          <a:lstStyle/>
          <a:p>
            <a:pPr algn="ctr"/>
            <a:r>
              <a:rPr lang="ru-RU" sz="4000" b="1" u="sng" dirty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Процессор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676400"/>
            <a:ext cx="7786742" cy="472440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нормальных условиях </a:t>
            </a:r>
            <a:r>
              <a:rPr lang="ru-RU" sz="2400" b="1" i="1" u="sng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процессор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работает долго и без сбоев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Однако многие пользователи, стремясь повысить производительность системы, разгоняют </a:t>
            </a:r>
            <a:r>
              <a:rPr lang="ru-RU" sz="2400" b="1" i="1" u="sng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процессор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Это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естественно, негативно влияет на стабильность его работы и к тому же в несколько раз сокращает ресурс его работоспособности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Главная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причина выхода из строя процессора – перегрев или неполадки с питанием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Поэтому при разгоне </a:t>
            </a:r>
            <a:r>
              <a:rPr lang="ru-RU" sz="2400" b="1" i="1" u="sng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процессора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обязательно следите, чтобы температура поверхности устройства не превышала норму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14290"/>
            <a:ext cx="201764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838200"/>
          </a:xfrm>
        </p:spPr>
        <p:txBody>
          <a:bodyPr/>
          <a:lstStyle/>
          <a:p>
            <a:pPr algn="ctr"/>
            <a:r>
              <a:rPr lang="ru-RU" sz="4000" b="1" u="sng" dirty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Материнская </a:t>
            </a:r>
            <a:r>
              <a:rPr lang="ru-RU" sz="4000" b="1" u="sng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плата</a:t>
            </a:r>
            <a:endParaRPr lang="ru-RU" sz="4000" b="1" u="sng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676400"/>
            <a:ext cx="6286544" cy="489587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Материнская </a:t>
            </a:r>
            <a:r>
              <a:rPr lang="ru-RU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плата – пожалуй, наиболее сложное по компоновке устройство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Она содержит всевозможные контроллеры, порты, </a:t>
            </a:r>
            <a:r>
              <a:rPr lang="ru-RU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чипсет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Именно сложность материнской платы является причиной частых поломок данного устройства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Однако </a:t>
            </a:r>
            <a:r>
              <a:rPr lang="ru-RU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неисправности не возникают сами по себе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Их вызывает нестабильность напряжения, поступающего с блока питания, а также неаккуратная установка пользователем плат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571612"/>
            <a:ext cx="207170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Клип 5"/>
          <p:cNvSpPr>
            <a:spLocks noGrp="1"/>
          </p:cNvSpPr>
          <p:nvPr>
            <p:ph type="clipArt" sz="half" idx="2"/>
          </p:nvPr>
        </p:nvSpPr>
        <p:spPr>
          <a:xfrm>
            <a:off x="6786578" y="1643050"/>
            <a:ext cx="2052622" cy="2214578"/>
          </a:xfrm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609600"/>
          </a:xfrm>
        </p:spPr>
        <p:txBody>
          <a:bodyPr/>
          <a:lstStyle/>
          <a:p>
            <a:pPr algn="ctr"/>
            <a:r>
              <a:rPr lang="ru-RU" sz="4000" b="1" u="sng" dirty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Жёсткий </a:t>
            </a:r>
            <a:r>
              <a:rPr lang="ru-RU" sz="4000" b="1" u="sng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диск</a:t>
            </a:r>
            <a:endParaRPr lang="ru-RU" sz="4000" b="1" u="sng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071670" y="1071546"/>
            <a:ext cx="4572032" cy="2857520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Жёсткий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диск – устройство для хранения  больших объемов данных, необходимое для нормальной работы компьютера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Важными характеристиками винчестера являются скорость работы и способность хранить определённое количество данных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8" name="Picture 8" descr="C:\Program Files\Common Files\Microsoft Shared\Clipart\cagcat50\SY01265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071546"/>
            <a:ext cx="1857388" cy="5214974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928670"/>
            <a:ext cx="2155564" cy="187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214546" y="3714752"/>
            <a:ext cx="650085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		</a:t>
            </a:r>
            <a:r>
              <a:rPr kumimoji="0" lang="ru-RU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Несмотря на то что после изготовления жёсткий диск уже имеет брак поверхности, при нормальных условиях он будет служить вам долго и надёжно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Если же вы постоянно используете винчестер для переноса информации с одного компьютера на другой.   </a:t>
            </a:r>
            <a:endParaRPr kumimoji="0" lang="ru-RU" sz="2000" b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build="p" autoUpdateAnimBg="0"/>
      <p:bldP spid="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4290"/>
            <a:ext cx="7772400" cy="642942"/>
          </a:xfrm>
        </p:spPr>
        <p:txBody>
          <a:bodyPr/>
          <a:lstStyle/>
          <a:p>
            <a:pPr algn="ctr"/>
            <a:r>
              <a:rPr lang="ru-RU" sz="4000" b="1" u="sng" dirty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Привод компакт - дисков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928670"/>
            <a:ext cx="6715172" cy="2357454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0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		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Представить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 без </a:t>
            </a:r>
            <a:r>
              <a:rPr lang="ru-RU" sz="20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мультимедийных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устройств сегодня невозможно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Наличие привода компакт – дисков или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DVD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привода – показатель того, что компьютер является современным и многофункциональным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Обойтись без приводов сегодня могут разве что офисные (бюджетные) компьютеры, хотя и они почти всегда комплектуются такими устройствами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6386" y="1142983"/>
            <a:ext cx="1923331" cy="200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4282" y="3143248"/>
            <a:ext cx="864399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Palatino Linotype" pitchFamily="18" charset="0"/>
                <a:ea typeface="+mn-ea"/>
                <a:cs typeface="+mn-cs"/>
              </a:rPr>
              <a:t>		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Работа приводов компакт – дисков зависит от состояния их оптических составляющих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Потускнение оптики приводит к заметному снижению скорости чтения информации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Ремонт привода в домашних условиях сводится, в основном, к периодической очистке оптических компонентов устройства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Чтобы избежать этого, необходимо периодически протирать оптику.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Что касается ремонта приводов, то серьёзные неисправности, например </a:t>
            </a: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выход из строя контроллера,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 домашних условиях устранить не удастся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  <p:bldP spid="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algn="ctr"/>
            <a:r>
              <a:rPr lang="ru-RU" sz="4000" b="1" u="sng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Монитор</a:t>
            </a:r>
            <a:endParaRPr lang="ru-RU" sz="4000" b="1" u="sng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14678" y="1714488"/>
            <a:ext cx="5786478" cy="4143404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Монитор </a:t>
            </a:r>
            <a:r>
              <a:rPr lang="ru-RU" sz="2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устройство для отображения графической и текстовой информации, и его значение сложно переоценить</a:t>
            </a:r>
            <a:r>
              <a:rPr lang="en-US" sz="2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Мониторы выходят из строя достаточно редко, в основном в результате естественного старения</a:t>
            </a:r>
            <a:r>
              <a:rPr lang="en-US" sz="2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Чаще всего страдают кинескопы или входные цепи питания монитора</a:t>
            </a:r>
            <a:r>
              <a:rPr lang="en-US" sz="2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Отремонтировать </a:t>
            </a:r>
            <a:r>
              <a:rPr lang="ru-RU" sz="2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 в домашних условиях очень сложно, а порой и не возможно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Например, из всех компонентов 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ЖК - монитора </a:t>
            </a:r>
            <a:r>
              <a:rPr lang="ru-RU" sz="2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 можно починить только блок питания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" y="1285861"/>
            <a:ext cx="2928957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5576902" cy="766746"/>
          </a:xfrm>
        </p:spPr>
        <p:txBody>
          <a:bodyPr/>
          <a:lstStyle/>
          <a:p>
            <a:pPr algn="ctr"/>
            <a:r>
              <a:rPr lang="ru-RU" sz="4000" b="1" u="sng" dirty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Принтер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142984"/>
            <a:ext cx="5715040" cy="2214578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Принтеры </a:t>
            </a:r>
            <a:r>
              <a:rPr lang="ru-RU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выходят из строя очень часто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Неисправности могут быть как незначительными, например засорение печатающих головок, так и весьма серьезными – выход из строя </a:t>
            </a:r>
            <a:r>
              <a:rPr lang="ru-RU" sz="24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фотобарабанов</a:t>
            </a:r>
            <a:r>
              <a:rPr lang="ru-RU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печек</a:t>
            </a:r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428736"/>
            <a:ext cx="285752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282" y="3643314"/>
            <a:ext cx="6072230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Ремонт принтера (особенного лазерного) в домашних  условиях затруднителен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Однако мелкие неисправности при знании устройства принтера устранить можно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Впрочем, многих проблем можно легко избежать, если постоянно следить за состоянием принтера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  <p:bldP spid="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685800"/>
          </a:xfrm>
        </p:spPr>
        <p:txBody>
          <a:bodyPr/>
          <a:lstStyle/>
          <a:p>
            <a:pPr algn="ctr"/>
            <a:r>
              <a:rPr lang="ru-RU" sz="4000" b="1" u="sng" dirty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Сканер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071546"/>
            <a:ext cx="8429684" cy="1143008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Пользователи</a:t>
            </a:r>
            <a:r>
              <a:rPr lang="ru-RU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которым часто приходится  переводить графическую информацию в текстовую, прекрасно знают, насколько важен качественный и быстрый </a:t>
            </a:r>
            <a:r>
              <a:rPr lang="ru-RU" sz="2400" u="sng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сканер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14678" y="2428868"/>
            <a:ext cx="5624522" cy="4071966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Ремонт  </a:t>
            </a:r>
            <a:r>
              <a:rPr lang="ru-RU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сканера – хлопотное дело, так как это устройство содержит сложный механизм управления цветовыми характеристиками оптического блока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домашних условиях  вы можете решить проблемы питания, некачественного распознания отпечатков, а также устранить программные неполадки</a:t>
            </a: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643182"/>
            <a:ext cx="314327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  <p:bldP spid="14340" grpId="0" build="p" autoUpdateAnimBg="0"/>
    </p:bldLst>
  </p:timing>
</p:sld>
</file>

<file path=ppt/theme/theme1.xml><?xml version="1.0" encoding="utf-8"?>
<a:theme xmlns:a="http://schemas.openxmlformats.org/drawingml/2006/main" name="Фабрика">
  <a:themeElements>
    <a:clrScheme name="Фабрика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Фабри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Фабрика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абрика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абрика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абрика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абрика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абрика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абрика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Designs\Фабрика.pot</Template>
  <TotalTime>327</TotalTime>
  <Words>23</Words>
  <Application>Microsoft Office PowerPoint</Application>
  <PresentationFormat>Экран (4:3)</PresentationFormat>
  <Paragraphs>39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Фабрика</vt:lpstr>
      <vt:lpstr>    Самые распространённые неисправности персонального компьютера</vt:lpstr>
      <vt:lpstr>Блок питания</vt:lpstr>
      <vt:lpstr>Процессор</vt:lpstr>
      <vt:lpstr>Материнская плата</vt:lpstr>
      <vt:lpstr>Жёсткий диск</vt:lpstr>
      <vt:lpstr>Привод компакт - дисков</vt:lpstr>
      <vt:lpstr>Монитор</vt:lpstr>
      <vt:lpstr>Принтер</vt:lpstr>
      <vt:lpstr>Сканер</vt:lpstr>
      <vt:lpstr>Источник бесперебойного питания</vt:lpstr>
      <vt:lpstr>Спасибо за внимание!!!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Alice</cp:lastModifiedBy>
  <cp:revision>71</cp:revision>
  <dcterms:created xsi:type="dcterms:W3CDTF">1601-01-01T00:00:00Z</dcterms:created>
  <dcterms:modified xsi:type="dcterms:W3CDTF">2014-05-28T18:17:45Z</dcterms:modified>
</cp:coreProperties>
</file>