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57" r:id="rId5"/>
    <p:sldId id="258" r:id="rId6"/>
    <p:sldId id="259" r:id="rId7"/>
    <p:sldId id="260" r:id="rId8"/>
    <p:sldId id="266" r:id="rId9"/>
    <p:sldId id="261" r:id="rId10"/>
    <p:sldId id="278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7" r:id="rId19"/>
    <p:sldId id="27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8" autoAdjust="0"/>
    <p:restoredTop sz="94660"/>
  </p:normalViewPr>
  <p:slideViewPr>
    <p:cSldViewPr>
      <p:cViewPr varScale="1">
        <p:scale>
          <a:sx n="69" d="100"/>
          <a:sy n="69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6469AB-D796-4BB3-AD83-E286FF09E16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1649E1-AC28-464B-8550-5E1E1BA02FB3}">
      <dgm:prSet phldrT="[Текст]"/>
      <dgm:spPr/>
      <dgm:t>
        <a:bodyPr/>
        <a:lstStyle/>
        <a:p>
          <a:r>
            <a:rPr lang="ru-RU" dirty="0" smtClean="0"/>
            <a:t>Приходские </a:t>
          </a:r>
          <a:r>
            <a:rPr lang="ru-RU" dirty="0" err="1" smtClean="0"/>
            <a:t>одноклассные</a:t>
          </a:r>
          <a:r>
            <a:rPr lang="ru-RU" dirty="0" smtClean="0"/>
            <a:t> училища</a:t>
          </a:r>
          <a:endParaRPr lang="ru-RU" dirty="0"/>
        </a:p>
      </dgm:t>
    </dgm:pt>
    <dgm:pt modelId="{7175A356-85BB-4573-82A7-0BAAACF0117C}" type="parTrans" cxnId="{A001C274-9D40-423D-9350-39202B77D5F7}">
      <dgm:prSet/>
      <dgm:spPr/>
      <dgm:t>
        <a:bodyPr/>
        <a:lstStyle/>
        <a:p>
          <a:endParaRPr lang="ru-RU"/>
        </a:p>
      </dgm:t>
    </dgm:pt>
    <dgm:pt modelId="{44CCB837-78F8-403E-9CE9-1C9EEBE0B25D}" type="sibTrans" cxnId="{A001C274-9D40-423D-9350-39202B77D5F7}">
      <dgm:prSet/>
      <dgm:spPr/>
      <dgm:t>
        <a:bodyPr/>
        <a:lstStyle/>
        <a:p>
          <a:endParaRPr lang="ru-RU"/>
        </a:p>
      </dgm:t>
    </dgm:pt>
    <dgm:pt modelId="{D642DAE5-97B0-4576-BAFD-2F3357F138D1}">
      <dgm:prSet phldrT="[Текст]"/>
      <dgm:spPr/>
      <dgm:t>
        <a:bodyPr/>
        <a:lstStyle/>
        <a:p>
          <a:r>
            <a:rPr lang="ru-RU" dirty="0" smtClean="0"/>
            <a:t>Закон Божий, грамота и арифметика.</a:t>
          </a:r>
          <a:endParaRPr lang="ru-RU" dirty="0"/>
        </a:p>
      </dgm:t>
    </dgm:pt>
    <dgm:pt modelId="{DBFC35B4-284C-483B-BCAF-F81848829133}" type="parTrans" cxnId="{34C4ACD1-4DA1-4554-BA40-786B2797EB83}">
      <dgm:prSet/>
      <dgm:spPr/>
      <dgm:t>
        <a:bodyPr/>
        <a:lstStyle/>
        <a:p>
          <a:endParaRPr lang="ru-RU"/>
        </a:p>
      </dgm:t>
    </dgm:pt>
    <dgm:pt modelId="{8431D910-556E-4756-83E2-A2072628C5ED}" type="sibTrans" cxnId="{34C4ACD1-4DA1-4554-BA40-786B2797EB83}">
      <dgm:prSet/>
      <dgm:spPr/>
      <dgm:t>
        <a:bodyPr/>
        <a:lstStyle/>
        <a:p>
          <a:endParaRPr lang="ru-RU"/>
        </a:p>
      </dgm:t>
    </dgm:pt>
    <dgm:pt modelId="{E04BAE0F-CAC4-4B21-B75E-88DBCDAD6B1A}">
      <dgm:prSet phldrT="[Текст]"/>
      <dgm:spPr/>
      <dgm:t>
        <a:bodyPr/>
        <a:lstStyle/>
        <a:p>
          <a:r>
            <a:rPr lang="ru-RU" dirty="0" smtClean="0"/>
            <a:t>Учились представители «низов».</a:t>
          </a:r>
          <a:endParaRPr lang="ru-RU" dirty="0"/>
        </a:p>
      </dgm:t>
    </dgm:pt>
    <dgm:pt modelId="{F935A783-D76C-4DF5-82C3-C2EC39AB7841}" type="parTrans" cxnId="{12575442-3362-412B-810C-E91D88C6D641}">
      <dgm:prSet/>
      <dgm:spPr/>
      <dgm:t>
        <a:bodyPr/>
        <a:lstStyle/>
        <a:p>
          <a:endParaRPr lang="ru-RU"/>
        </a:p>
      </dgm:t>
    </dgm:pt>
    <dgm:pt modelId="{CECE378B-113B-465B-B2AF-1E149B3DA95A}" type="sibTrans" cxnId="{12575442-3362-412B-810C-E91D88C6D641}">
      <dgm:prSet/>
      <dgm:spPr/>
      <dgm:t>
        <a:bodyPr/>
        <a:lstStyle/>
        <a:p>
          <a:endParaRPr lang="ru-RU"/>
        </a:p>
      </dgm:t>
    </dgm:pt>
    <dgm:pt modelId="{84CB45BB-284B-4862-9374-5932FCC254C0}">
      <dgm:prSet phldrT="[Текст]"/>
      <dgm:spPr/>
      <dgm:t>
        <a:bodyPr/>
        <a:lstStyle/>
        <a:p>
          <a:r>
            <a:rPr lang="ru-RU" dirty="0" smtClean="0"/>
            <a:t>Уездные трехклассные училища</a:t>
          </a:r>
          <a:endParaRPr lang="ru-RU" dirty="0"/>
        </a:p>
      </dgm:t>
    </dgm:pt>
    <dgm:pt modelId="{378062FE-9630-4EE6-B738-936A553C1092}" type="parTrans" cxnId="{FE6B22AB-B4E5-4145-BEBC-DE0FCD50FFE5}">
      <dgm:prSet/>
      <dgm:spPr/>
      <dgm:t>
        <a:bodyPr/>
        <a:lstStyle/>
        <a:p>
          <a:endParaRPr lang="ru-RU"/>
        </a:p>
      </dgm:t>
    </dgm:pt>
    <dgm:pt modelId="{70178094-A029-4540-B549-CFF7EE94A3CC}" type="sibTrans" cxnId="{FE6B22AB-B4E5-4145-BEBC-DE0FCD50FFE5}">
      <dgm:prSet/>
      <dgm:spPr/>
      <dgm:t>
        <a:bodyPr/>
        <a:lstStyle/>
        <a:p>
          <a:endParaRPr lang="ru-RU"/>
        </a:p>
      </dgm:t>
    </dgm:pt>
    <dgm:pt modelId="{517122D7-1335-4953-96F9-C702A986C64D}">
      <dgm:prSet phldrT="[Текст]"/>
      <dgm:spPr/>
      <dgm:t>
        <a:bodyPr/>
        <a:lstStyle/>
        <a:p>
          <a:r>
            <a:rPr lang="ru-RU" dirty="0" smtClean="0"/>
            <a:t>Русский язык, арифметика, геометрия, история и география.</a:t>
          </a:r>
          <a:endParaRPr lang="ru-RU" dirty="0"/>
        </a:p>
      </dgm:t>
    </dgm:pt>
    <dgm:pt modelId="{A88FEDC9-8F78-4316-A061-E7DEF83220C4}" type="parTrans" cxnId="{C1BE940A-CED8-4E3D-8C7A-32D79912C4E2}">
      <dgm:prSet/>
      <dgm:spPr/>
      <dgm:t>
        <a:bodyPr/>
        <a:lstStyle/>
        <a:p>
          <a:endParaRPr lang="ru-RU"/>
        </a:p>
      </dgm:t>
    </dgm:pt>
    <dgm:pt modelId="{89663A55-9ED8-4888-9DA0-164E36D0A71E}" type="sibTrans" cxnId="{C1BE940A-CED8-4E3D-8C7A-32D79912C4E2}">
      <dgm:prSet/>
      <dgm:spPr/>
      <dgm:t>
        <a:bodyPr/>
        <a:lstStyle/>
        <a:p>
          <a:endParaRPr lang="ru-RU"/>
        </a:p>
      </dgm:t>
    </dgm:pt>
    <dgm:pt modelId="{D366A0D1-EECD-42F8-9156-84090341D22C}">
      <dgm:prSet phldrT="[Текст]"/>
      <dgm:spPr/>
      <dgm:t>
        <a:bodyPr/>
        <a:lstStyle/>
        <a:p>
          <a:r>
            <a:rPr lang="ru-RU" dirty="0" smtClean="0"/>
            <a:t>Дети купцов, ремесленников, мещан.</a:t>
          </a:r>
          <a:endParaRPr lang="ru-RU" dirty="0"/>
        </a:p>
      </dgm:t>
    </dgm:pt>
    <dgm:pt modelId="{186F61C3-9412-40A4-B902-A4C0A75580CC}" type="parTrans" cxnId="{901EAD83-DB67-495F-ADD4-41BA8740FBBC}">
      <dgm:prSet/>
      <dgm:spPr/>
      <dgm:t>
        <a:bodyPr/>
        <a:lstStyle/>
        <a:p>
          <a:endParaRPr lang="ru-RU"/>
        </a:p>
      </dgm:t>
    </dgm:pt>
    <dgm:pt modelId="{35FC9289-1C40-4688-95CA-771FFA007D24}" type="sibTrans" cxnId="{901EAD83-DB67-495F-ADD4-41BA8740FBBC}">
      <dgm:prSet/>
      <dgm:spPr/>
      <dgm:t>
        <a:bodyPr/>
        <a:lstStyle/>
        <a:p>
          <a:endParaRPr lang="ru-RU"/>
        </a:p>
      </dgm:t>
    </dgm:pt>
    <dgm:pt modelId="{6902A431-D6B9-4E4B-8C9E-DE2D5F875E51}">
      <dgm:prSet phldrT="[Текст]"/>
      <dgm:spPr/>
      <dgm:t>
        <a:bodyPr/>
        <a:lstStyle/>
        <a:p>
          <a:r>
            <a:rPr lang="ru-RU" dirty="0" smtClean="0"/>
            <a:t>Семиклассные гимназии</a:t>
          </a:r>
          <a:endParaRPr lang="ru-RU" dirty="0"/>
        </a:p>
      </dgm:t>
    </dgm:pt>
    <dgm:pt modelId="{28A77431-BBAD-46DF-BCAD-AEB75A22458F}" type="parTrans" cxnId="{4A194BB8-7625-4100-A1B7-6F09EB091C13}">
      <dgm:prSet/>
      <dgm:spPr/>
      <dgm:t>
        <a:bodyPr/>
        <a:lstStyle/>
        <a:p>
          <a:endParaRPr lang="ru-RU"/>
        </a:p>
      </dgm:t>
    </dgm:pt>
    <dgm:pt modelId="{E14A69F3-D02D-4A07-9189-A62C72D73F15}" type="sibTrans" cxnId="{4A194BB8-7625-4100-A1B7-6F09EB091C13}">
      <dgm:prSet/>
      <dgm:spPr/>
      <dgm:t>
        <a:bodyPr/>
        <a:lstStyle/>
        <a:p>
          <a:endParaRPr lang="ru-RU"/>
        </a:p>
      </dgm:t>
    </dgm:pt>
    <dgm:pt modelId="{DC03416E-57AF-42BD-A4A1-CE4664D95E54}">
      <dgm:prSet phldrT="[Текст]"/>
      <dgm:spPr/>
      <dgm:t>
        <a:bodyPr/>
        <a:lstStyle/>
        <a:p>
          <a:r>
            <a:rPr lang="ru-RU" smtClean="0"/>
            <a:t>Все науки.</a:t>
          </a:r>
          <a:endParaRPr lang="ru-RU" dirty="0"/>
        </a:p>
      </dgm:t>
    </dgm:pt>
    <dgm:pt modelId="{D4CE900D-F71B-4260-8A64-94774C9397F9}" type="parTrans" cxnId="{328DC2F6-0C20-4548-9814-83AA210F9F79}">
      <dgm:prSet/>
      <dgm:spPr/>
      <dgm:t>
        <a:bodyPr/>
        <a:lstStyle/>
        <a:p>
          <a:endParaRPr lang="ru-RU"/>
        </a:p>
      </dgm:t>
    </dgm:pt>
    <dgm:pt modelId="{AED9CA41-82C6-40A6-87B4-AF292E73F9BC}" type="sibTrans" cxnId="{328DC2F6-0C20-4548-9814-83AA210F9F79}">
      <dgm:prSet/>
      <dgm:spPr/>
      <dgm:t>
        <a:bodyPr/>
        <a:lstStyle/>
        <a:p>
          <a:endParaRPr lang="ru-RU"/>
        </a:p>
      </dgm:t>
    </dgm:pt>
    <dgm:pt modelId="{E0959979-B2C8-4358-A3A0-52623BF7C5C1}">
      <dgm:prSet phldrT="[Текст]"/>
      <dgm:spPr/>
      <dgm:t>
        <a:bodyPr/>
        <a:lstStyle/>
        <a:p>
          <a:r>
            <a:rPr lang="ru-RU" dirty="0" smtClean="0"/>
            <a:t>Дети дворян, чиновников, купцов первой гильдии.</a:t>
          </a:r>
          <a:endParaRPr lang="ru-RU" dirty="0"/>
        </a:p>
      </dgm:t>
    </dgm:pt>
    <dgm:pt modelId="{95176AE5-F829-4CD8-8C60-752985A779ED}" type="parTrans" cxnId="{844C51B9-BBB5-4143-884E-BAC0B32F73B1}">
      <dgm:prSet/>
      <dgm:spPr/>
      <dgm:t>
        <a:bodyPr/>
        <a:lstStyle/>
        <a:p>
          <a:endParaRPr lang="ru-RU"/>
        </a:p>
      </dgm:t>
    </dgm:pt>
    <dgm:pt modelId="{BA7DC637-7D79-4F61-B59C-F208D2F74528}" type="sibTrans" cxnId="{844C51B9-BBB5-4143-884E-BAC0B32F73B1}">
      <dgm:prSet/>
      <dgm:spPr/>
      <dgm:t>
        <a:bodyPr/>
        <a:lstStyle/>
        <a:p>
          <a:endParaRPr lang="ru-RU"/>
        </a:p>
      </dgm:t>
    </dgm:pt>
    <dgm:pt modelId="{3DDB0DCC-5C00-4D84-AF1B-BC5DFBEB7B8B}" type="pres">
      <dgm:prSet presAssocID="{B86469AB-D796-4BB3-AD83-E286FF09E1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DF93E9-D5E9-41D0-9EE1-46692E6EED7E}" type="pres">
      <dgm:prSet presAssocID="{201649E1-AC28-464B-8550-5E1E1BA02FB3}" presName="linNode" presStyleCnt="0"/>
      <dgm:spPr/>
    </dgm:pt>
    <dgm:pt modelId="{7A8C2930-5436-4278-9602-328B9E3BDD2D}" type="pres">
      <dgm:prSet presAssocID="{201649E1-AC28-464B-8550-5E1E1BA02FB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E05280-B6D2-4A16-A7B7-19AC3035A119}" type="pres">
      <dgm:prSet presAssocID="{201649E1-AC28-464B-8550-5E1E1BA02FB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C7CBB-9AAE-4042-A549-F992E2AF103F}" type="pres">
      <dgm:prSet presAssocID="{44CCB837-78F8-403E-9CE9-1C9EEBE0B25D}" presName="sp" presStyleCnt="0"/>
      <dgm:spPr/>
    </dgm:pt>
    <dgm:pt modelId="{4475A222-3625-4A81-AECE-55DA41AFDBFD}" type="pres">
      <dgm:prSet presAssocID="{84CB45BB-284B-4862-9374-5932FCC254C0}" presName="linNode" presStyleCnt="0"/>
      <dgm:spPr/>
    </dgm:pt>
    <dgm:pt modelId="{25843606-9707-4A07-8BC9-A395A2C70392}" type="pres">
      <dgm:prSet presAssocID="{84CB45BB-284B-4862-9374-5932FCC254C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79C8F-76C4-4D1C-B060-B9850D426F6A}" type="pres">
      <dgm:prSet presAssocID="{84CB45BB-284B-4862-9374-5932FCC254C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FB7D8-8BB6-4F45-813E-C6F577E50A9D}" type="pres">
      <dgm:prSet presAssocID="{70178094-A029-4540-B549-CFF7EE94A3CC}" presName="sp" presStyleCnt="0"/>
      <dgm:spPr/>
    </dgm:pt>
    <dgm:pt modelId="{D3081F22-93B4-4B19-AB26-C6EDF76F2788}" type="pres">
      <dgm:prSet presAssocID="{6902A431-D6B9-4E4B-8C9E-DE2D5F875E51}" presName="linNode" presStyleCnt="0"/>
      <dgm:spPr/>
    </dgm:pt>
    <dgm:pt modelId="{A1A500D8-694D-4D5E-820D-BAEC2439B12F}" type="pres">
      <dgm:prSet presAssocID="{6902A431-D6B9-4E4B-8C9E-DE2D5F875E5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B482C-8D42-455C-B348-806A4FA85002}" type="pres">
      <dgm:prSet presAssocID="{6902A431-D6B9-4E4B-8C9E-DE2D5F875E5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01C274-9D40-423D-9350-39202B77D5F7}" srcId="{B86469AB-D796-4BB3-AD83-E286FF09E16B}" destId="{201649E1-AC28-464B-8550-5E1E1BA02FB3}" srcOrd="0" destOrd="0" parTransId="{7175A356-85BB-4573-82A7-0BAAACF0117C}" sibTransId="{44CCB837-78F8-403E-9CE9-1C9EEBE0B25D}"/>
    <dgm:cxn modelId="{7B478AAC-EA5A-4614-9DA3-091FC716045A}" type="presOf" srcId="{6902A431-D6B9-4E4B-8C9E-DE2D5F875E51}" destId="{A1A500D8-694D-4D5E-820D-BAEC2439B12F}" srcOrd="0" destOrd="0" presId="urn:microsoft.com/office/officeart/2005/8/layout/vList5"/>
    <dgm:cxn modelId="{95F0D37E-6CAB-4286-8DC1-657591CEA447}" type="presOf" srcId="{E04BAE0F-CAC4-4B21-B75E-88DBCDAD6B1A}" destId="{68E05280-B6D2-4A16-A7B7-19AC3035A119}" srcOrd="0" destOrd="1" presId="urn:microsoft.com/office/officeart/2005/8/layout/vList5"/>
    <dgm:cxn modelId="{C1BE940A-CED8-4E3D-8C7A-32D79912C4E2}" srcId="{84CB45BB-284B-4862-9374-5932FCC254C0}" destId="{517122D7-1335-4953-96F9-C702A986C64D}" srcOrd="0" destOrd="0" parTransId="{A88FEDC9-8F78-4316-A061-E7DEF83220C4}" sibTransId="{89663A55-9ED8-4888-9DA0-164E36D0A71E}"/>
    <dgm:cxn modelId="{E6D2D159-2070-4B8A-BD8E-FF28FA642E11}" type="presOf" srcId="{201649E1-AC28-464B-8550-5E1E1BA02FB3}" destId="{7A8C2930-5436-4278-9602-328B9E3BDD2D}" srcOrd="0" destOrd="0" presId="urn:microsoft.com/office/officeart/2005/8/layout/vList5"/>
    <dgm:cxn modelId="{BC23F1BD-D3F9-4799-96F4-106816CA9903}" type="presOf" srcId="{D642DAE5-97B0-4576-BAFD-2F3357F138D1}" destId="{68E05280-B6D2-4A16-A7B7-19AC3035A119}" srcOrd="0" destOrd="0" presId="urn:microsoft.com/office/officeart/2005/8/layout/vList5"/>
    <dgm:cxn modelId="{844C51B9-BBB5-4143-884E-BAC0B32F73B1}" srcId="{6902A431-D6B9-4E4B-8C9E-DE2D5F875E51}" destId="{E0959979-B2C8-4358-A3A0-52623BF7C5C1}" srcOrd="1" destOrd="0" parTransId="{95176AE5-F829-4CD8-8C60-752985A779ED}" sibTransId="{BA7DC637-7D79-4F61-B59C-F208D2F74528}"/>
    <dgm:cxn modelId="{D3DF6A2E-B45C-4E64-9DD2-F92411AC0E19}" type="presOf" srcId="{D366A0D1-EECD-42F8-9156-84090341D22C}" destId="{62A79C8F-76C4-4D1C-B060-B9850D426F6A}" srcOrd="0" destOrd="1" presId="urn:microsoft.com/office/officeart/2005/8/layout/vList5"/>
    <dgm:cxn modelId="{12575442-3362-412B-810C-E91D88C6D641}" srcId="{201649E1-AC28-464B-8550-5E1E1BA02FB3}" destId="{E04BAE0F-CAC4-4B21-B75E-88DBCDAD6B1A}" srcOrd="1" destOrd="0" parTransId="{F935A783-D76C-4DF5-82C3-C2EC39AB7841}" sibTransId="{CECE378B-113B-465B-B2AF-1E149B3DA95A}"/>
    <dgm:cxn modelId="{34C4ACD1-4DA1-4554-BA40-786B2797EB83}" srcId="{201649E1-AC28-464B-8550-5E1E1BA02FB3}" destId="{D642DAE5-97B0-4576-BAFD-2F3357F138D1}" srcOrd="0" destOrd="0" parTransId="{DBFC35B4-284C-483B-BCAF-F81848829133}" sibTransId="{8431D910-556E-4756-83E2-A2072628C5ED}"/>
    <dgm:cxn modelId="{40F99EC1-42E1-46D4-860C-BF134D35039B}" type="presOf" srcId="{517122D7-1335-4953-96F9-C702A986C64D}" destId="{62A79C8F-76C4-4D1C-B060-B9850D426F6A}" srcOrd="0" destOrd="0" presId="urn:microsoft.com/office/officeart/2005/8/layout/vList5"/>
    <dgm:cxn modelId="{FE6B22AB-B4E5-4145-BEBC-DE0FCD50FFE5}" srcId="{B86469AB-D796-4BB3-AD83-E286FF09E16B}" destId="{84CB45BB-284B-4862-9374-5932FCC254C0}" srcOrd="1" destOrd="0" parTransId="{378062FE-9630-4EE6-B738-936A553C1092}" sibTransId="{70178094-A029-4540-B549-CFF7EE94A3CC}"/>
    <dgm:cxn modelId="{4A194BB8-7625-4100-A1B7-6F09EB091C13}" srcId="{B86469AB-D796-4BB3-AD83-E286FF09E16B}" destId="{6902A431-D6B9-4E4B-8C9E-DE2D5F875E51}" srcOrd="2" destOrd="0" parTransId="{28A77431-BBAD-46DF-BCAD-AEB75A22458F}" sibTransId="{E14A69F3-D02D-4A07-9189-A62C72D73F15}"/>
    <dgm:cxn modelId="{1844F5C1-877C-4271-8E5B-760B7038C423}" type="presOf" srcId="{84CB45BB-284B-4862-9374-5932FCC254C0}" destId="{25843606-9707-4A07-8BC9-A395A2C70392}" srcOrd="0" destOrd="0" presId="urn:microsoft.com/office/officeart/2005/8/layout/vList5"/>
    <dgm:cxn modelId="{328DC2F6-0C20-4548-9814-83AA210F9F79}" srcId="{6902A431-D6B9-4E4B-8C9E-DE2D5F875E51}" destId="{DC03416E-57AF-42BD-A4A1-CE4664D95E54}" srcOrd="0" destOrd="0" parTransId="{D4CE900D-F71B-4260-8A64-94774C9397F9}" sibTransId="{AED9CA41-82C6-40A6-87B4-AF292E73F9BC}"/>
    <dgm:cxn modelId="{901EAD83-DB67-495F-ADD4-41BA8740FBBC}" srcId="{84CB45BB-284B-4862-9374-5932FCC254C0}" destId="{D366A0D1-EECD-42F8-9156-84090341D22C}" srcOrd="1" destOrd="0" parTransId="{186F61C3-9412-40A4-B902-A4C0A75580CC}" sibTransId="{35FC9289-1C40-4688-95CA-771FFA007D24}"/>
    <dgm:cxn modelId="{782B3396-2AD1-4DD7-A4E7-14E5EDBACCA2}" type="presOf" srcId="{B86469AB-D796-4BB3-AD83-E286FF09E16B}" destId="{3DDB0DCC-5C00-4D84-AF1B-BC5DFBEB7B8B}" srcOrd="0" destOrd="0" presId="urn:microsoft.com/office/officeart/2005/8/layout/vList5"/>
    <dgm:cxn modelId="{FF894AD2-5F9E-4F18-A60B-27FE5BB529A4}" type="presOf" srcId="{DC03416E-57AF-42BD-A4A1-CE4664D95E54}" destId="{2E7B482C-8D42-455C-B348-806A4FA85002}" srcOrd="0" destOrd="0" presId="urn:microsoft.com/office/officeart/2005/8/layout/vList5"/>
    <dgm:cxn modelId="{51AA1EDC-987F-4819-B853-970B1EFEDBD8}" type="presOf" srcId="{E0959979-B2C8-4358-A3A0-52623BF7C5C1}" destId="{2E7B482C-8D42-455C-B348-806A4FA85002}" srcOrd="0" destOrd="1" presId="urn:microsoft.com/office/officeart/2005/8/layout/vList5"/>
    <dgm:cxn modelId="{8853DB11-655C-4346-860F-0983A10FA02E}" type="presParOf" srcId="{3DDB0DCC-5C00-4D84-AF1B-BC5DFBEB7B8B}" destId="{36DF93E9-D5E9-41D0-9EE1-46692E6EED7E}" srcOrd="0" destOrd="0" presId="urn:microsoft.com/office/officeart/2005/8/layout/vList5"/>
    <dgm:cxn modelId="{00C427C9-28ED-4C22-AA62-487BA34AEAA0}" type="presParOf" srcId="{36DF93E9-D5E9-41D0-9EE1-46692E6EED7E}" destId="{7A8C2930-5436-4278-9602-328B9E3BDD2D}" srcOrd="0" destOrd="0" presId="urn:microsoft.com/office/officeart/2005/8/layout/vList5"/>
    <dgm:cxn modelId="{B4630902-655F-4D1C-B47E-EE4813305AEE}" type="presParOf" srcId="{36DF93E9-D5E9-41D0-9EE1-46692E6EED7E}" destId="{68E05280-B6D2-4A16-A7B7-19AC3035A119}" srcOrd="1" destOrd="0" presId="urn:microsoft.com/office/officeart/2005/8/layout/vList5"/>
    <dgm:cxn modelId="{0965075B-747A-42D5-B6C5-AA213378FC8F}" type="presParOf" srcId="{3DDB0DCC-5C00-4D84-AF1B-BC5DFBEB7B8B}" destId="{908C7CBB-9AAE-4042-A549-F992E2AF103F}" srcOrd="1" destOrd="0" presId="urn:microsoft.com/office/officeart/2005/8/layout/vList5"/>
    <dgm:cxn modelId="{503D8F23-8544-4A1F-B7AB-F74E7120F663}" type="presParOf" srcId="{3DDB0DCC-5C00-4D84-AF1B-BC5DFBEB7B8B}" destId="{4475A222-3625-4A81-AECE-55DA41AFDBFD}" srcOrd="2" destOrd="0" presId="urn:microsoft.com/office/officeart/2005/8/layout/vList5"/>
    <dgm:cxn modelId="{A658F5C3-0EC6-49B6-8956-2C9BC48582B8}" type="presParOf" srcId="{4475A222-3625-4A81-AECE-55DA41AFDBFD}" destId="{25843606-9707-4A07-8BC9-A395A2C70392}" srcOrd="0" destOrd="0" presId="urn:microsoft.com/office/officeart/2005/8/layout/vList5"/>
    <dgm:cxn modelId="{0A27BCF9-0982-4A65-A7D4-8A0826604710}" type="presParOf" srcId="{4475A222-3625-4A81-AECE-55DA41AFDBFD}" destId="{62A79C8F-76C4-4D1C-B060-B9850D426F6A}" srcOrd="1" destOrd="0" presId="urn:microsoft.com/office/officeart/2005/8/layout/vList5"/>
    <dgm:cxn modelId="{F938E278-C357-4562-A37B-50B25600D1CA}" type="presParOf" srcId="{3DDB0DCC-5C00-4D84-AF1B-BC5DFBEB7B8B}" destId="{563FB7D8-8BB6-4F45-813E-C6F577E50A9D}" srcOrd="3" destOrd="0" presId="urn:microsoft.com/office/officeart/2005/8/layout/vList5"/>
    <dgm:cxn modelId="{FF0805AB-AE04-40EE-8B07-3367F1EF3F7D}" type="presParOf" srcId="{3DDB0DCC-5C00-4D84-AF1B-BC5DFBEB7B8B}" destId="{D3081F22-93B4-4B19-AB26-C6EDF76F2788}" srcOrd="4" destOrd="0" presId="urn:microsoft.com/office/officeart/2005/8/layout/vList5"/>
    <dgm:cxn modelId="{7AC0917C-B866-4215-A85A-2EDABC2393E4}" type="presParOf" srcId="{D3081F22-93B4-4B19-AB26-C6EDF76F2788}" destId="{A1A500D8-694D-4D5E-820D-BAEC2439B12F}" srcOrd="0" destOrd="0" presId="urn:microsoft.com/office/officeart/2005/8/layout/vList5"/>
    <dgm:cxn modelId="{F5C7FEB5-EEB1-41E8-ACBE-87B3C3899FE8}" type="presParOf" srcId="{D3081F22-93B4-4B19-AB26-C6EDF76F2788}" destId="{2E7B482C-8D42-455C-B348-806A4FA8500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0D8C0C-FD7F-442E-87C5-9CEC63D84B0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13E663-E6AC-4A43-98AB-9B289E5BB5F9}">
      <dgm:prSet phldrT="[Текст]"/>
      <dgm:spPr/>
      <dgm:t>
        <a:bodyPr/>
        <a:lstStyle/>
        <a:p>
          <a:r>
            <a:rPr lang="ru-RU" dirty="0" smtClean="0"/>
            <a:t>Иван Алексеевич </a:t>
          </a:r>
          <a:r>
            <a:rPr lang="ru-RU" dirty="0" err="1" smtClean="0"/>
            <a:t>Двигубский</a:t>
          </a:r>
          <a:endParaRPr lang="ru-RU" dirty="0"/>
        </a:p>
      </dgm:t>
    </dgm:pt>
    <dgm:pt modelId="{EA762B47-7086-4AA7-9F8B-5A076ACC3657}" type="parTrans" cxnId="{8DE621D7-3EBA-4D0E-915F-D4D0AFAE1191}">
      <dgm:prSet/>
      <dgm:spPr/>
      <dgm:t>
        <a:bodyPr/>
        <a:lstStyle/>
        <a:p>
          <a:endParaRPr lang="ru-RU"/>
        </a:p>
      </dgm:t>
    </dgm:pt>
    <dgm:pt modelId="{50476CF9-EDFA-43A0-8358-825D21E053AA}" type="sibTrans" cxnId="{8DE621D7-3EBA-4D0E-915F-D4D0AFAE1191}">
      <dgm:prSet/>
      <dgm:spPr/>
      <dgm:t>
        <a:bodyPr/>
        <a:lstStyle/>
        <a:p>
          <a:endParaRPr lang="ru-RU"/>
        </a:p>
      </dgm:t>
    </dgm:pt>
    <dgm:pt modelId="{1340DDDF-1E9B-42DA-BE79-88ADB7C25F88}">
      <dgm:prSet phldrT="[Текст]" custT="1"/>
      <dgm:spPr/>
      <dgm:t>
        <a:bodyPr/>
        <a:lstStyle/>
        <a:p>
          <a:r>
            <a:rPr lang="ru-RU" sz="2000" dirty="0" smtClean="0"/>
            <a:t>В 1806 г. утверждал, что земная поверхность и населяющее ее существа со временем претерпевают коренные изменения.</a:t>
          </a:r>
          <a:endParaRPr lang="ru-RU" sz="2000" dirty="0"/>
        </a:p>
      </dgm:t>
    </dgm:pt>
    <dgm:pt modelId="{BAA399A1-1991-47B2-AE0C-9D569C232DF5}" type="parTrans" cxnId="{6D7DEE57-615C-473E-AF8C-597F118759AE}">
      <dgm:prSet/>
      <dgm:spPr/>
      <dgm:t>
        <a:bodyPr/>
        <a:lstStyle/>
        <a:p>
          <a:endParaRPr lang="ru-RU"/>
        </a:p>
      </dgm:t>
    </dgm:pt>
    <dgm:pt modelId="{CD10B385-4BAB-4EFE-AA20-006C909F8906}" type="sibTrans" cxnId="{6D7DEE57-615C-473E-AF8C-597F118759AE}">
      <dgm:prSet/>
      <dgm:spPr/>
      <dgm:t>
        <a:bodyPr/>
        <a:lstStyle/>
        <a:p>
          <a:endParaRPr lang="ru-RU"/>
        </a:p>
      </dgm:t>
    </dgm:pt>
    <dgm:pt modelId="{E3553DA5-7BDB-4756-8086-AAADB6BFCB78}">
      <dgm:prSet phldrT="[Текст]"/>
      <dgm:spPr/>
      <dgm:t>
        <a:bodyPr/>
        <a:lstStyle/>
        <a:p>
          <a:r>
            <a:rPr lang="ru-RU" dirty="0" err="1" smtClean="0"/>
            <a:t>Иустин</a:t>
          </a:r>
          <a:r>
            <a:rPr lang="ru-RU" dirty="0" smtClean="0"/>
            <a:t> </a:t>
          </a:r>
          <a:r>
            <a:rPr lang="ru-RU" dirty="0" err="1" smtClean="0"/>
            <a:t>Евдокимович</a:t>
          </a:r>
          <a:r>
            <a:rPr lang="ru-RU" dirty="0" smtClean="0"/>
            <a:t> </a:t>
          </a:r>
          <a:r>
            <a:rPr lang="ru-RU" dirty="0" err="1" smtClean="0"/>
            <a:t>Дядьковский</a:t>
          </a:r>
          <a:endParaRPr lang="ru-RU" dirty="0"/>
        </a:p>
      </dgm:t>
    </dgm:pt>
    <dgm:pt modelId="{B9108B6E-3C63-445C-87CF-E40A6AF52DD7}" type="parTrans" cxnId="{5390CAB2-B626-4AA8-AA96-50C0C84739ED}">
      <dgm:prSet/>
      <dgm:spPr/>
      <dgm:t>
        <a:bodyPr/>
        <a:lstStyle/>
        <a:p>
          <a:endParaRPr lang="ru-RU"/>
        </a:p>
      </dgm:t>
    </dgm:pt>
    <dgm:pt modelId="{253AE047-9242-4C96-8096-7EC64BC0DEA4}" type="sibTrans" cxnId="{5390CAB2-B626-4AA8-AA96-50C0C84739ED}">
      <dgm:prSet/>
      <dgm:spPr/>
      <dgm:t>
        <a:bodyPr/>
        <a:lstStyle/>
        <a:p>
          <a:endParaRPr lang="ru-RU"/>
        </a:p>
      </dgm:t>
    </dgm:pt>
    <dgm:pt modelId="{A05C83C8-B06A-4103-882C-E16DD612598E}">
      <dgm:prSet phldrT="[Текст]" custT="1"/>
      <dgm:spPr/>
      <dgm:t>
        <a:bodyPr/>
        <a:lstStyle/>
        <a:p>
          <a:r>
            <a:rPr lang="ru-RU" sz="2000" dirty="0" smtClean="0"/>
            <a:t>В 1816 г. выдвинул и доказал идею о том, что все явления в природе обусловлены естественными причинами и подчинены общим законам развития.</a:t>
          </a:r>
          <a:endParaRPr lang="ru-RU" sz="2000" dirty="0"/>
        </a:p>
      </dgm:t>
    </dgm:pt>
    <dgm:pt modelId="{A01F0483-08EE-4A89-839D-ADA647FE786B}" type="parTrans" cxnId="{C3374454-9FAE-4182-B8BF-0527A01697BC}">
      <dgm:prSet/>
      <dgm:spPr/>
      <dgm:t>
        <a:bodyPr/>
        <a:lstStyle/>
        <a:p>
          <a:endParaRPr lang="ru-RU"/>
        </a:p>
      </dgm:t>
    </dgm:pt>
    <dgm:pt modelId="{91A4486A-077D-4A63-9243-057652A30E19}" type="sibTrans" cxnId="{C3374454-9FAE-4182-B8BF-0527A01697BC}">
      <dgm:prSet/>
      <dgm:spPr/>
      <dgm:t>
        <a:bodyPr/>
        <a:lstStyle/>
        <a:p>
          <a:endParaRPr lang="ru-RU"/>
        </a:p>
      </dgm:t>
    </dgm:pt>
    <dgm:pt modelId="{E06901B3-38F7-4342-9C61-42E048B05149}">
      <dgm:prSet phldrT="[Текст]"/>
      <dgm:spPr/>
      <dgm:t>
        <a:bodyPr/>
        <a:lstStyle/>
        <a:p>
          <a:r>
            <a:rPr lang="ru-RU" dirty="0" smtClean="0"/>
            <a:t>Карл Максимович Бэр</a:t>
          </a:r>
          <a:endParaRPr lang="ru-RU" dirty="0"/>
        </a:p>
      </dgm:t>
    </dgm:pt>
    <dgm:pt modelId="{F84F38E2-7E34-4280-8404-37AB2DEAC4D2}" type="parTrans" cxnId="{DAFA54AB-85EB-4A59-8A14-F7E1C316AC31}">
      <dgm:prSet/>
      <dgm:spPr/>
      <dgm:t>
        <a:bodyPr/>
        <a:lstStyle/>
        <a:p>
          <a:endParaRPr lang="ru-RU"/>
        </a:p>
      </dgm:t>
    </dgm:pt>
    <dgm:pt modelId="{43A1F9F8-8F28-448A-A14F-8030C3363F87}" type="sibTrans" cxnId="{DAFA54AB-85EB-4A59-8A14-F7E1C316AC31}">
      <dgm:prSet/>
      <dgm:spPr/>
      <dgm:t>
        <a:bodyPr/>
        <a:lstStyle/>
        <a:p>
          <a:endParaRPr lang="ru-RU"/>
        </a:p>
      </dgm:t>
    </dgm:pt>
    <dgm:pt modelId="{F168F6CC-7299-49F2-B427-5559AB352508}">
      <dgm:prSet phldrT="[Текст]" custT="1"/>
      <dgm:spPr/>
      <dgm:t>
        <a:bodyPr/>
        <a:lstStyle/>
        <a:p>
          <a:r>
            <a:rPr lang="ru-RU" sz="1800" dirty="0" smtClean="0"/>
            <a:t>Его работа «Всеобщий закон развития природы» (1834) обосновала представления о развитии живых  </a:t>
          </a:r>
          <a:r>
            <a:rPr lang="ru-RU" sz="1800" dirty="0" err="1" smtClean="0"/>
            <a:t>рганизмов</a:t>
          </a:r>
          <a:r>
            <a:rPr lang="ru-RU" sz="1800" dirty="0" smtClean="0"/>
            <a:t>.(предшественник Ч.Дарвина и его учения.</a:t>
          </a:r>
          <a:endParaRPr lang="ru-RU" sz="1800" dirty="0"/>
        </a:p>
      </dgm:t>
    </dgm:pt>
    <dgm:pt modelId="{67977E33-140B-4612-B383-D416FA1C0A1F}" type="parTrans" cxnId="{ECA1A537-B170-4989-BEC9-E68DD2F7AE74}">
      <dgm:prSet/>
      <dgm:spPr/>
      <dgm:t>
        <a:bodyPr/>
        <a:lstStyle/>
        <a:p>
          <a:endParaRPr lang="ru-RU"/>
        </a:p>
      </dgm:t>
    </dgm:pt>
    <dgm:pt modelId="{DEC12B89-FCDC-4C6F-AE0D-077AF45E6269}" type="sibTrans" cxnId="{ECA1A537-B170-4989-BEC9-E68DD2F7AE74}">
      <dgm:prSet/>
      <dgm:spPr/>
      <dgm:t>
        <a:bodyPr/>
        <a:lstStyle/>
        <a:p>
          <a:endParaRPr lang="ru-RU"/>
        </a:p>
      </dgm:t>
    </dgm:pt>
    <dgm:pt modelId="{53F02F7A-2E7C-4F99-BCEE-B3C340B036EE}" type="pres">
      <dgm:prSet presAssocID="{490D8C0C-FD7F-442E-87C5-9CEC63D84B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F139C9-747D-4657-9328-ECA59D80F2B4}" type="pres">
      <dgm:prSet presAssocID="{9B13E663-E6AC-4A43-98AB-9B289E5BB5F9}" presName="linNode" presStyleCnt="0"/>
      <dgm:spPr/>
    </dgm:pt>
    <dgm:pt modelId="{274A5A20-9304-48EC-9387-4F538FDD304A}" type="pres">
      <dgm:prSet presAssocID="{9B13E663-E6AC-4A43-98AB-9B289E5BB5F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D958C-7119-4084-A4E1-19DA398AE200}" type="pres">
      <dgm:prSet presAssocID="{9B13E663-E6AC-4A43-98AB-9B289E5BB5F9}" presName="descendantText" presStyleLbl="alignAccFollowNode1" presStyleIdx="0" presStyleCnt="3" custScaleY="120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8DAC1-9265-457C-B15B-A168D7A9D6FF}" type="pres">
      <dgm:prSet presAssocID="{50476CF9-EDFA-43A0-8358-825D21E053AA}" presName="sp" presStyleCnt="0"/>
      <dgm:spPr/>
    </dgm:pt>
    <dgm:pt modelId="{00E481DA-972B-4C87-AB8F-E5BF944DF358}" type="pres">
      <dgm:prSet presAssocID="{E3553DA5-7BDB-4756-8086-AAADB6BFCB78}" presName="linNode" presStyleCnt="0"/>
      <dgm:spPr/>
    </dgm:pt>
    <dgm:pt modelId="{519BAC9A-5118-4BC1-B580-C7985AC47BFD}" type="pres">
      <dgm:prSet presAssocID="{E3553DA5-7BDB-4756-8086-AAADB6BFCB7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B9E2B2-0247-466C-B5E7-DA8E1300E6DB}" type="pres">
      <dgm:prSet presAssocID="{E3553DA5-7BDB-4756-8086-AAADB6BFCB7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FBD7C-0A17-4977-85A9-0B5CE31BBF4C}" type="pres">
      <dgm:prSet presAssocID="{253AE047-9242-4C96-8096-7EC64BC0DEA4}" presName="sp" presStyleCnt="0"/>
      <dgm:spPr/>
    </dgm:pt>
    <dgm:pt modelId="{A9562491-3836-41BE-98B4-815513568B9C}" type="pres">
      <dgm:prSet presAssocID="{E06901B3-38F7-4342-9C61-42E048B05149}" presName="linNode" presStyleCnt="0"/>
      <dgm:spPr/>
    </dgm:pt>
    <dgm:pt modelId="{2C924AD3-F478-4148-865F-009D527CA1F3}" type="pres">
      <dgm:prSet presAssocID="{E06901B3-38F7-4342-9C61-42E048B0514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66801-F55C-4952-AEC2-FBE77880D43A}" type="pres">
      <dgm:prSet presAssocID="{E06901B3-38F7-4342-9C61-42E048B0514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A7AD64-D304-49F2-9FBB-C4BC97323DA0}" type="presOf" srcId="{1340DDDF-1E9B-42DA-BE79-88ADB7C25F88}" destId="{45CD958C-7119-4084-A4E1-19DA398AE200}" srcOrd="0" destOrd="0" presId="urn:microsoft.com/office/officeart/2005/8/layout/vList5"/>
    <dgm:cxn modelId="{DAFA54AB-85EB-4A59-8A14-F7E1C316AC31}" srcId="{490D8C0C-FD7F-442E-87C5-9CEC63D84B0E}" destId="{E06901B3-38F7-4342-9C61-42E048B05149}" srcOrd="2" destOrd="0" parTransId="{F84F38E2-7E34-4280-8404-37AB2DEAC4D2}" sibTransId="{43A1F9F8-8F28-448A-A14F-8030C3363F87}"/>
    <dgm:cxn modelId="{75ACDAB9-6BDD-4DB7-BF8B-AC174D4AAC3C}" type="presOf" srcId="{E3553DA5-7BDB-4756-8086-AAADB6BFCB78}" destId="{519BAC9A-5118-4BC1-B580-C7985AC47BFD}" srcOrd="0" destOrd="0" presId="urn:microsoft.com/office/officeart/2005/8/layout/vList5"/>
    <dgm:cxn modelId="{747CFDF1-58F1-459D-BBD9-7979E530F9D0}" type="presOf" srcId="{9B13E663-E6AC-4A43-98AB-9B289E5BB5F9}" destId="{274A5A20-9304-48EC-9387-4F538FDD304A}" srcOrd="0" destOrd="0" presId="urn:microsoft.com/office/officeart/2005/8/layout/vList5"/>
    <dgm:cxn modelId="{8DE621D7-3EBA-4D0E-915F-D4D0AFAE1191}" srcId="{490D8C0C-FD7F-442E-87C5-9CEC63D84B0E}" destId="{9B13E663-E6AC-4A43-98AB-9B289E5BB5F9}" srcOrd="0" destOrd="0" parTransId="{EA762B47-7086-4AA7-9F8B-5A076ACC3657}" sibTransId="{50476CF9-EDFA-43A0-8358-825D21E053AA}"/>
    <dgm:cxn modelId="{6D56BF99-4ACB-4751-9816-528504E46174}" type="presOf" srcId="{490D8C0C-FD7F-442E-87C5-9CEC63D84B0E}" destId="{53F02F7A-2E7C-4F99-BCEE-B3C340B036EE}" srcOrd="0" destOrd="0" presId="urn:microsoft.com/office/officeart/2005/8/layout/vList5"/>
    <dgm:cxn modelId="{79806474-6BDE-4574-AD5C-57F84817EA50}" type="presOf" srcId="{E06901B3-38F7-4342-9C61-42E048B05149}" destId="{2C924AD3-F478-4148-865F-009D527CA1F3}" srcOrd="0" destOrd="0" presId="urn:microsoft.com/office/officeart/2005/8/layout/vList5"/>
    <dgm:cxn modelId="{DE0272D0-F412-4127-8691-52E37E9DE61C}" type="presOf" srcId="{A05C83C8-B06A-4103-882C-E16DD612598E}" destId="{D6B9E2B2-0247-466C-B5E7-DA8E1300E6DB}" srcOrd="0" destOrd="0" presId="urn:microsoft.com/office/officeart/2005/8/layout/vList5"/>
    <dgm:cxn modelId="{6D7DEE57-615C-473E-AF8C-597F118759AE}" srcId="{9B13E663-E6AC-4A43-98AB-9B289E5BB5F9}" destId="{1340DDDF-1E9B-42DA-BE79-88ADB7C25F88}" srcOrd="0" destOrd="0" parTransId="{BAA399A1-1991-47B2-AE0C-9D569C232DF5}" sibTransId="{CD10B385-4BAB-4EFE-AA20-006C909F8906}"/>
    <dgm:cxn modelId="{DA946442-B0CA-40CA-9C09-56A12627B26C}" type="presOf" srcId="{F168F6CC-7299-49F2-B427-5559AB352508}" destId="{6E966801-F55C-4952-AEC2-FBE77880D43A}" srcOrd="0" destOrd="0" presId="urn:microsoft.com/office/officeart/2005/8/layout/vList5"/>
    <dgm:cxn modelId="{5390CAB2-B626-4AA8-AA96-50C0C84739ED}" srcId="{490D8C0C-FD7F-442E-87C5-9CEC63D84B0E}" destId="{E3553DA5-7BDB-4756-8086-AAADB6BFCB78}" srcOrd="1" destOrd="0" parTransId="{B9108B6E-3C63-445C-87CF-E40A6AF52DD7}" sibTransId="{253AE047-9242-4C96-8096-7EC64BC0DEA4}"/>
    <dgm:cxn modelId="{C3374454-9FAE-4182-B8BF-0527A01697BC}" srcId="{E3553DA5-7BDB-4756-8086-AAADB6BFCB78}" destId="{A05C83C8-B06A-4103-882C-E16DD612598E}" srcOrd="0" destOrd="0" parTransId="{A01F0483-08EE-4A89-839D-ADA647FE786B}" sibTransId="{91A4486A-077D-4A63-9243-057652A30E19}"/>
    <dgm:cxn modelId="{ECA1A537-B170-4989-BEC9-E68DD2F7AE74}" srcId="{E06901B3-38F7-4342-9C61-42E048B05149}" destId="{F168F6CC-7299-49F2-B427-5559AB352508}" srcOrd="0" destOrd="0" parTransId="{67977E33-140B-4612-B383-D416FA1C0A1F}" sibTransId="{DEC12B89-FCDC-4C6F-AE0D-077AF45E6269}"/>
    <dgm:cxn modelId="{F7CA68A1-A418-4885-8108-4642214800E4}" type="presParOf" srcId="{53F02F7A-2E7C-4F99-BCEE-B3C340B036EE}" destId="{A5F139C9-747D-4657-9328-ECA59D80F2B4}" srcOrd="0" destOrd="0" presId="urn:microsoft.com/office/officeart/2005/8/layout/vList5"/>
    <dgm:cxn modelId="{05AC5A6D-BADD-454B-BC41-DE2BD7F097B5}" type="presParOf" srcId="{A5F139C9-747D-4657-9328-ECA59D80F2B4}" destId="{274A5A20-9304-48EC-9387-4F538FDD304A}" srcOrd="0" destOrd="0" presId="urn:microsoft.com/office/officeart/2005/8/layout/vList5"/>
    <dgm:cxn modelId="{02202861-1D15-4311-9A56-B1C88B7ABA7B}" type="presParOf" srcId="{A5F139C9-747D-4657-9328-ECA59D80F2B4}" destId="{45CD958C-7119-4084-A4E1-19DA398AE200}" srcOrd="1" destOrd="0" presId="urn:microsoft.com/office/officeart/2005/8/layout/vList5"/>
    <dgm:cxn modelId="{BB54C04A-AFC8-4D97-97E6-E4B04409CFAF}" type="presParOf" srcId="{53F02F7A-2E7C-4F99-BCEE-B3C340B036EE}" destId="{3BC8DAC1-9265-457C-B15B-A168D7A9D6FF}" srcOrd="1" destOrd="0" presId="urn:microsoft.com/office/officeart/2005/8/layout/vList5"/>
    <dgm:cxn modelId="{AD4E7C40-464A-44E4-BA5E-30B99827EF32}" type="presParOf" srcId="{53F02F7A-2E7C-4F99-BCEE-B3C340B036EE}" destId="{00E481DA-972B-4C87-AB8F-E5BF944DF358}" srcOrd="2" destOrd="0" presId="urn:microsoft.com/office/officeart/2005/8/layout/vList5"/>
    <dgm:cxn modelId="{CDB7B024-73CF-4C62-92B0-B31D9997D90C}" type="presParOf" srcId="{00E481DA-972B-4C87-AB8F-E5BF944DF358}" destId="{519BAC9A-5118-4BC1-B580-C7985AC47BFD}" srcOrd="0" destOrd="0" presId="urn:microsoft.com/office/officeart/2005/8/layout/vList5"/>
    <dgm:cxn modelId="{2C6D8CC3-399F-44E9-A9E1-7240EFE70D10}" type="presParOf" srcId="{00E481DA-972B-4C87-AB8F-E5BF944DF358}" destId="{D6B9E2B2-0247-466C-B5E7-DA8E1300E6DB}" srcOrd="1" destOrd="0" presId="urn:microsoft.com/office/officeart/2005/8/layout/vList5"/>
    <dgm:cxn modelId="{D228E77B-B330-4BB9-9C40-DC972721FBEF}" type="presParOf" srcId="{53F02F7A-2E7C-4F99-BCEE-B3C340B036EE}" destId="{688FBD7C-0A17-4977-85A9-0B5CE31BBF4C}" srcOrd="3" destOrd="0" presId="urn:microsoft.com/office/officeart/2005/8/layout/vList5"/>
    <dgm:cxn modelId="{DF7191F6-22D7-40E4-844E-54DF2DB0BA43}" type="presParOf" srcId="{53F02F7A-2E7C-4F99-BCEE-B3C340B036EE}" destId="{A9562491-3836-41BE-98B4-815513568B9C}" srcOrd="4" destOrd="0" presId="urn:microsoft.com/office/officeart/2005/8/layout/vList5"/>
    <dgm:cxn modelId="{F2540B88-D64D-4DC8-8DC1-99A5CC9DB36B}" type="presParOf" srcId="{A9562491-3836-41BE-98B4-815513568B9C}" destId="{2C924AD3-F478-4148-865F-009D527CA1F3}" srcOrd="0" destOrd="0" presId="urn:microsoft.com/office/officeart/2005/8/layout/vList5"/>
    <dgm:cxn modelId="{39EF39F0-2437-4497-852F-3278B468F9B7}" type="presParOf" srcId="{A9562491-3836-41BE-98B4-815513568B9C}" destId="{6E966801-F55C-4952-AEC2-FBE77880D43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771CAA-A567-449D-AA21-32ED89B2F061}" type="doc">
      <dgm:prSet loTypeId="urn:microsoft.com/office/officeart/2005/8/layout/hProcess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A35CB7-BB94-4FAE-976F-4CF81BD62005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 smtClean="0"/>
            <a:t>Обсерватория</a:t>
          </a:r>
          <a:endParaRPr lang="ru-RU" dirty="0"/>
        </a:p>
      </dgm:t>
    </dgm:pt>
    <dgm:pt modelId="{430E5801-C3AD-4E4F-9272-D3F18338E22A}" type="parTrans" cxnId="{71420526-3595-4C67-AE53-D4F075A48774}">
      <dgm:prSet/>
      <dgm:spPr/>
      <dgm:t>
        <a:bodyPr/>
        <a:lstStyle/>
        <a:p>
          <a:endParaRPr lang="ru-RU"/>
        </a:p>
      </dgm:t>
    </dgm:pt>
    <dgm:pt modelId="{E619499D-E2F2-4F37-853F-09ADEB90F7EC}" type="sibTrans" cxnId="{71420526-3595-4C67-AE53-D4F075A48774}">
      <dgm:prSet/>
      <dgm:spPr/>
      <dgm:t>
        <a:bodyPr/>
        <a:lstStyle/>
        <a:p>
          <a:endParaRPr lang="ru-RU"/>
        </a:p>
      </dgm:t>
    </dgm:pt>
    <dgm:pt modelId="{E7178BDB-B522-402C-8F99-D9F352C2C1AD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dirty="0" smtClean="0"/>
            <a:t>Телескоп</a:t>
          </a:r>
          <a:endParaRPr lang="ru-RU" dirty="0"/>
        </a:p>
      </dgm:t>
    </dgm:pt>
    <dgm:pt modelId="{DFDE7D7D-D476-4D3C-80E4-33C9B42EE479}" type="parTrans" cxnId="{99E3F17A-CA62-436F-9B73-69D79CBE80CB}">
      <dgm:prSet/>
      <dgm:spPr/>
      <dgm:t>
        <a:bodyPr/>
        <a:lstStyle/>
        <a:p>
          <a:endParaRPr lang="ru-RU"/>
        </a:p>
      </dgm:t>
    </dgm:pt>
    <dgm:pt modelId="{6FD975F4-8896-4F71-8C7A-FF273F1C2445}" type="sibTrans" cxnId="{99E3F17A-CA62-436F-9B73-69D79CBE80CB}">
      <dgm:prSet/>
      <dgm:spPr/>
      <dgm:t>
        <a:bodyPr/>
        <a:lstStyle/>
        <a:p>
          <a:endParaRPr lang="ru-RU"/>
        </a:p>
      </dgm:t>
    </dgm:pt>
    <dgm:pt modelId="{BBAD503D-1CDD-4F07-A58C-24C22773957E}">
      <dgm:prSet phldrT="[Текст]" custT="1"/>
      <dgm:spPr/>
      <dgm:t>
        <a:bodyPr/>
        <a:lstStyle/>
        <a:p>
          <a:r>
            <a:rPr lang="ru-RU" sz="1800" dirty="0" smtClean="0"/>
            <a:t>В 1839 г. Открыта Пулковская обсерватория. Созданные мощные телескопы позволяли составить более детальное описание Солнечной системы. </a:t>
          </a:r>
          <a:endParaRPr lang="ru-RU" sz="1800" dirty="0"/>
        </a:p>
      </dgm:t>
    </dgm:pt>
    <dgm:pt modelId="{013E43A2-BE30-48FE-B7C0-86549BEE52E1}" type="parTrans" cxnId="{D80F5CBE-6B1A-4F4F-B33F-BA5B549EDE56}">
      <dgm:prSet/>
      <dgm:spPr/>
      <dgm:t>
        <a:bodyPr/>
        <a:lstStyle/>
        <a:p>
          <a:endParaRPr lang="ru-RU"/>
        </a:p>
      </dgm:t>
    </dgm:pt>
    <dgm:pt modelId="{8E8126C0-EAED-4A0E-9E48-D8E0E9E917F5}" type="sibTrans" cxnId="{D80F5CBE-6B1A-4F4F-B33F-BA5B549EDE56}">
      <dgm:prSet/>
      <dgm:spPr/>
      <dgm:t>
        <a:bodyPr/>
        <a:lstStyle/>
        <a:p>
          <a:endParaRPr lang="ru-RU"/>
        </a:p>
      </dgm:t>
    </dgm:pt>
    <dgm:pt modelId="{BD019180-C312-47B7-8119-5AB9A1C87AE7}">
      <dgm:prSet phldrT="[Текст]"/>
      <dgm:spPr/>
      <dgm:t>
        <a:bodyPr/>
        <a:lstStyle/>
        <a:p>
          <a:r>
            <a:rPr lang="ru-RU" dirty="0" smtClean="0"/>
            <a:t>астрономия</a:t>
          </a:r>
          <a:endParaRPr lang="ru-RU" dirty="0"/>
        </a:p>
      </dgm:t>
    </dgm:pt>
    <dgm:pt modelId="{70FDEA81-1BD6-459A-BAFE-B3A22963DEB3}" type="sibTrans" cxnId="{995220F2-A7D7-436C-8CC3-2A1918655B4B}">
      <dgm:prSet/>
      <dgm:spPr/>
      <dgm:t>
        <a:bodyPr/>
        <a:lstStyle/>
        <a:p>
          <a:endParaRPr lang="ru-RU"/>
        </a:p>
      </dgm:t>
    </dgm:pt>
    <dgm:pt modelId="{EF686A23-DAC2-484B-AD17-684C921711B8}" type="parTrans" cxnId="{995220F2-A7D7-436C-8CC3-2A1918655B4B}">
      <dgm:prSet/>
      <dgm:spPr/>
      <dgm:t>
        <a:bodyPr/>
        <a:lstStyle/>
        <a:p>
          <a:endParaRPr lang="ru-RU"/>
        </a:p>
      </dgm:t>
    </dgm:pt>
    <dgm:pt modelId="{094FA605-3B8B-480E-8B05-7D84C25CF76F}" type="pres">
      <dgm:prSet presAssocID="{D5771CAA-A567-449D-AA21-32ED89B2F0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BC8C51-48E5-4D34-9CC5-578C5A797C46}" type="pres">
      <dgm:prSet presAssocID="{41A35CB7-BB94-4FAE-976F-4CF81BD62005}" presName="compositeNode" presStyleCnt="0">
        <dgm:presLayoutVars>
          <dgm:bulletEnabled val="1"/>
        </dgm:presLayoutVars>
      </dgm:prSet>
      <dgm:spPr/>
    </dgm:pt>
    <dgm:pt modelId="{B249DB2E-8C39-4CCD-8D85-19617C1B2134}" type="pres">
      <dgm:prSet presAssocID="{41A35CB7-BB94-4FAE-976F-4CF81BD62005}" presName="bgRect" presStyleLbl="node1" presStyleIdx="0" presStyleCnt="3" custScaleY="112075"/>
      <dgm:spPr/>
      <dgm:t>
        <a:bodyPr/>
        <a:lstStyle/>
        <a:p>
          <a:endParaRPr lang="ru-RU"/>
        </a:p>
      </dgm:t>
    </dgm:pt>
    <dgm:pt modelId="{590B3224-8BB4-43BD-AAD4-2BC15A9007CA}" type="pres">
      <dgm:prSet presAssocID="{41A35CB7-BB94-4FAE-976F-4CF81BD62005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EBBF4-9EBF-4E13-9676-D8001EAAA865}" type="pres">
      <dgm:prSet presAssocID="{E619499D-E2F2-4F37-853F-09ADEB90F7EC}" presName="hSp" presStyleCnt="0"/>
      <dgm:spPr/>
    </dgm:pt>
    <dgm:pt modelId="{405564E4-9708-4DCE-8EDB-BAA59A12239C}" type="pres">
      <dgm:prSet presAssocID="{E619499D-E2F2-4F37-853F-09ADEB90F7EC}" presName="vProcSp" presStyleCnt="0"/>
      <dgm:spPr/>
    </dgm:pt>
    <dgm:pt modelId="{31F33474-CAE3-42E1-A081-CDEDDCD50398}" type="pres">
      <dgm:prSet presAssocID="{E619499D-E2F2-4F37-853F-09ADEB90F7EC}" presName="vSp1" presStyleCnt="0"/>
      <dgm:spPr/>
    </dgm:pt>
    <dgm:pt modelId="{C897A234-6E4B-4B31-B9CC-EE28522226B1}" type="pres">
      <dgm:prSet presAssocID="{E619499D-E2F2-4F37-853F-09ADEB90F7EC}" presName="simulatedConn" presStyleLbl="solidFgAcc1" presStyleIdx="0" presStyleCnt="2"/>
      <dgm:spPr/>
    </dgm:pt>
    <dgm:pt modelId="{3752471C-1582-4CA9-889F-D3FFCCF01731}" type="pres">
      <dgm:prSet presAssocID="{E619499D-E2F2-4F37-853F-09ADEB90F7EC}" presName="vSp2" presStyleCnt="0"/>
      <dgm:spPr/>
    </dgm:pt>
    <dgm:pt modelId="{C8E46351-1327-4D59-A3BE-C46CFA5EC471}" type="pres">
      <dgm:prSet presAssocID="{E619499D-E2F2-4F37-853F-09ADEB90F7EC}" presName="sibTrans" presStyleCnt="0"/>
      <dgm:spPr/>
    </dgm:pt>
    <dgm:pt modelId="{0325D3CC-0A87-45E4-9583-D76043E0F720}" type="pres">
      <dgm:prSet presAssocID="{E7178BDB-B522-402C-8F99-D9F352C2C1AD}" presName="compositeNode" presStyleCnt="0">
        <dgm:presLayoutVars>
          <dgm:bulletEnabled val="1"/>
        </dgm:presLayoutVars>
      </dgm:prSet>
      <dgm:spPr/>
    </dgm:pt>
    <dgm:pt modelId="{353B05C4-4D0F-493F-9401-EFFE380620D5}" type="pres">
      <dgm:prSet presAssocID="{E7178BDB-B522-402C-8F99-D9F352C2C1AD}" presName="bgRect" presStyleLbl="node1" presStyleIdx="1" presStyleCnt="3" custScaleY="113433"/>
      <dgm:spPr/>
      <dgm:t>
        <a:bodyPr/>
        <a:lstStyle/>
        <a:p>
          <a:endParaRPr lang="ru-RU"/>
        </a:p>
      </dgm:t>
    </dgm:pt>
    <dgm:pt modelId="{EAAE488D-A075-4FB4-9825-AFAB4A276DCA}" type="pres">
      <dgm:prSet presAssocID="{E7178BDB-B522-402C-8F99-D9F352C2C1AD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D2E8B-1298-4C23-9AE9-DF6913D75C56}" type="pres">
      <dgm:prSet presAssocID="{6FD975F4-8896-4F71-8C7A-FF273F1C2445}" presName="hSp" presStyleCnt="0"/>
      <dgm:spPr/>
    </dgm:pt>
    <dgm:pt modelId="{1255F523-6C62-4026-B70A-8C4A28D2FF92}" type="pres">
      <dgm:prSet presAssocID="{6FD975F4-8896-4F71-8C7A-FF273F1C2445}" presName="vProcSp" presStyleCnt="0"/>
      <dgm:spPr/>
    </dgm:pt>
    <dgm:pt modelId="{E646C104-C5D4-4A21-B509-6A21EBDF80DA}" type="pres">
      <dgm:prSet presAssocID="{6FD975F4-8896-4F71-8C7A-FF273F1C2445}" presName="vSp1" presStyleCnt="0"/>
      <dgm:spPr/>
    </dgm:pt>
    <dgm:pt modelId="{123FCC1A-70C6-4C42-AE9B-6781710A1CDC}" type="pres">
      <dgm:prSet presAssocID="{6FD975F4-8896-4F71-8C7A-FF273F1C2445}" presName="simulatedConn" presStyleLbl="solidFgAcc1" presStyleIdx="1" presStyleCnt="2"/>
      <dgm:spPr/>
    </dgm:pt>
    <dgm:pt modelId="{1D4628DD-5F99-45D3-9E87-7211B8F1F0CC}" type="pres">
      <dgm:prSet presAssocID="{6FD975F4-8896-4F71-8C7A-FF273F1C2445}" presName="vSp2" presStyleCnt="0"/>
      <dgm:spPr/>
    </dgm:pt>
    <dgm:pt modelId="{442960C8-B88E-462D-A90F-6E3B00AC97D0}" type="pres">
      <dgm:prSet presAssocID="{6FD975F4-8896-4F71-8C7A-FF273F1C2445}" presName="sibTrans" presStyleCnt="0"/>
      <dgm:spPr/>
    </dgm:pt>
    <dgm:pt modelId="{0365162F-D05C-4E0C-8B9D-B57125395150}" type="pres">
      <dgm:prSet presAssocID="{BD019180-C312-47B7-8119-5AB9A1C87AE7}" presName="compositeNode" presStyleCnt="0">
        <dgm:presLayoutVars>
          <dgm:bulletEnabled val="1"/>
        </dgm:presLayoutVars>
      </dgm:prSet>
      <dgm:spPr/>
    </dgm:pt>
    <dgm:pt modelId="{EA302C82-F849-488E-9F86-9E8A1790718D}" type="pres">
      <dgm:prSet presAssocID="{BD019180-C312-47B7-8119-5AB9A1C87AE7}" presName="bgRect" presStyleLbl="node1" presStyleIdx="2" presStyleCnt="3" custScaleY="112075"/>
      <dgm:spPr/>
      <dgm:t>
        <a:bodyPr/>
        <a:lstStyle/>
        <a:p>
          <a:endParaRPr lang="ru-RU"/>
        </a:p>
      </dgm:t>
    </dgm:pt>
    <dgm:pt modelId="{3BDFC390-FED9-480A-AC68-78ED5E0F5556}" type="pres">
      <dgm:prSet presAssocID="{BD019180-C312-47B7-8119-5AB9A1C87AE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E2DF0-4F0C-4A5D-9EC5-71F1999379B5}" type="pres">
      <dgm:prSet presAssocID="{BD019180-C312-47B7-8119-5AB9A1C87AE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E3F17A-CA62-436F-9B73-69D79CBE80CB}" srcId="{D5771CAA-A567-449D-AA21-32ED89B2F061}" destId="{E7178BDB-B522-402C-8F99-D9F352C2C1AD}" srcOrd="1" destOrd="0" parTransId="{DFDE7D7D-D476-4D3C-80E4-33C9B42EE479}" sibTransId="{6FD975F4-8896-4F71-8C7A-FF273F1C2445}"/>
    <dgm:cxn modelId="{25CC6871-E540-4580-935B-1EBBEA548FBA}" type="presOf" srcId="{41A35CB7-BB94-4FAE-976F-4CF81BD62005}" destId="{B249DB2E-8C39-4CCD-8D85-19617C1B2134}" srcOrd="0" destOrd="0" presId="urn:microsoft.com/office/officeart/2005/8/layout/hProcess7#1"/>
    <dgm:cxn modelId="{71420526-3595-4C67-AE53-D4F075A48774}" srcId="{D5771CAA-A567-449D-AA21-32ED89B2F061}" destId="{41A35CB7-BB94-4FAE-976F-4CF81BD62005}" srcOrd="0" destOrd="0" parTransId="{430E5801-C3AD-4E4F-9272-D3F18338E22A}" sibTransId="{E619499D-E2F2-4F37-853F-09ADEB90F7EC}"/>
    <dgm:cxn modelId="{B87B4CF2-ED81-418B-9C67-4E1A5C9F1310}" type="presOf" srcId="{BD019180-C312-47B7-8119-5AB9A1C87AE7}" destId="{EA302C82-F849-488E-9F86-9E8A1790718D}" srcOrd="0" destOrd="0" presId="urn:microsoft.com/office/officeart/2005/8/layout/hProcess7#1"/>
    <dgm:cxn modelId="{CBB8A792-9E5E-4A91-8329-BDD7062D1A97}" type="presOf" srcId="{BD019180-C312-47B7-8119-5AB9A1C87AE7}" destId="{3BDFC390-FED9-480A-AC68-78ED5E0F5556}" srcOrd="1" destOrd="0" presId="urn:microsoft.com/office/officeart/2005/8/layout/hProcess7#1"/>
    <dgm:cxn modelId="{995220F2-A7D7-436C-8CC3-2A1918655B4B}" srcId="{D5771CAA-A567-449D-AA21-32ED89B2F061}" destId="{BD019180-C312-47B7-8119-5AB9A1C87AE7}" srcOrd="2" destOrd="0" parTransId="{EF686A23-DAC2-484B-AD17-684C921711B8}" sibTransId="{70FDEA81-1BD6-459A-BAFE-B3A22963DEB3}"/>
    <dgm:cxn modelId="{7B172817-90C1-47FB-92DB-8DC677407FC2}" type="presOf" srcId="{E7178BDB-B522-402C-8F99-D9F352C2C1AD}" destId="{353B05C4-4D0F-493F-9401-EFFE380620D5}" srcOrd="0" destOrd="0" presId="urn:microsoft.com/office/officeart/2005/8/layout/hProcess7#1"/>
    <dgm:cxn modelId="{02F6DFB9-BC42-4C70-BAF7-3F8AFB4B9823}" type="presOf" srcId="{E7178BDB-B522-402C-8F99-D9F352C2C1AD}" destId="{EAAE488D-A075-4FB4-9825-AFAB4A276DCA}" srcOrd="1" destOrd="0" presId="urn:microsoft.com/office/officeart/2005/8/layout/hProcess7#1"/>
    <dgm:cxn modelId="{0DC3408D-1EE8-43BD-BFA6-7D479989794C}" type="presOf" srcId="{41A35CB7-BB94-4FAE-976F-4CF81BD62005}" destId="{590B3224-8BB4-43BD-AAD4-2BC15A9007CA}" srcOrd="1" destOrd="0" presId="urn:microsoft.com/office/officeart/2005/8/layout/hProcess7#1"/>
    <dgm:cxn modelId="{E1BE4C53-FB5B-4BA6-8816-4D592A56142D}" type="presOf" srcId="{BBAD503D-1CDD-4F07-A58C-24C22773957E}" destId="{2A8E2DF0-4F0C-4A5D-9EC5-71F1999379B5}" srcOrd="0" destOrd="0" presId="urn:microsoft.com/office/officeart/2005/8/layout/hProcess7#1"/>
    <dgm:cxn modelId="{D80F5CBE-6B1A-4F4F-B33F-BA5B549EDE56}" srcId="{BD019180-C312-47B7-8119-5AB9A1C87AE7}" destId="{BBAD503D-1CDD-4F07-A58C-24C22773957E}" srcOrd="0" destOrd="0" parTransId="{013E43A2-BE30-48FE-B7C0-86549BEE52E1}" sibTransId="{8E8126C0-EAED-4A0E-9E48-D8E0E9E917F5}"/>
    <dgm:cxn modelId="{3B6671E5-28A0-40A5-9749-D7A908E386CA}" type="presOf" srcId="{D5771CAA-A567-449D-AA21-32ED89B2F061}" destId="{094FA605-3B8B-480E-8B05-7D84C25CF76F}" srcOrd="0" destOrd="0" presId="urn:microsoft.com/office/officeart/2005/8/layout/hProcess7#1"/>
    <dgm:cxn modelId="{365CE03E-9146-46A8-A545-1F12FCB3B78C}" type="presParOf" srcId="{094FA605-3B8B-480E-8B05-7D84C25CF76F}" destId="{B8BC8C51-48E5-4D34-9CC5-578C5A797C46}" srcOrd="0" destOrd="0" presId="urn:microsoft.com/office/officeart/2005/8/layout/hProcess7#1"/>
    <dgm:cxn modelId="{E0822E66-DDA1-49AE-9341-8F9FE7D9CB5E}" type="presParOf" srcId="{B8BC8C51-48E5-4D34-9CC5-578C5A797C46}" destId="{B249DB2E-8C39-4CCD-8D85-19617C1B2134}" srcOrd="0" destOrd="0" presId="urn:microsoft.com/office/officeart/2005/8/layout/hProcess7#1"/>
    <dgm:cxn modelId="{6E60C8BD-0C0C-4A99-99FA-4AE6DC98C5AA}" type="presParOf" srcId="{B8BC8C51-48E5-4D34-9CC5-578C5A797C46}" destId="{590B3224-8BB4-43BD-AAD4-2BC15A9007CA}" srcOrd="1" destOrd="0" presId="urn:microsoft.com/office/officeart/2005/8/layout/hProcess7#1"/>
    <dgm:cxn modelId="{7A65AC6C-8A90-4E8F-A58C-6A852BBE4681}" type="presParOf" srcId="{094FA605-3B8B-480E-8B05-7D84C25CF76F}" destId="{3CDEBBF4-9EBF-4E13-9676-D8001EAAA865}" srcOrd="1" destOrd="0" presId="urn:microsoft.com/office/officeart/2005/8/layout/hProcess7#1"/>
    <dgm:cxn modelId="{4B72B4AD-A101-4BF2-873B-D3C2EA97B3E8}" type="presParOf" srcId="{094FA605-3B8B-480E-8B05-7D84C25CF76F}" destId="{405564E4-9708-4DCE-8EDB-BAA59A12239C}" srcOrd="2" destOrd="0" presId="urn:microsoft.com/office/officeart/2005/8/layout/hProcess7#1"/>
    <dgm:cxn modelId="{93CD9722-717D-400C-AE9C-E288B3C9F6E0}" type="presParOf" srcId="{405564E4-9708-4DCE-8EDB-BAA59A12239C}" destId="{31F33474-CAE3-42E1-A081-CDEDDCD50398}" srcOrd="0" destOrd="0" presId="urn:microsoft.com/office/officeart/2005/8/layout/hProcess7#1"/>
    <dgm:cxn modelId="{84F31872-BDCE-44BC-92F4-EC5A8BC6CF3C}" type="presParOf" srcId="{405564E4-9708-4DCE-8EDB-BAA59A12239C}" destId="{C897A234-6E4B-4B31-B9CC-EE28522226B1}" srcOrd="1" destOrd="0" presId="urn:microsoft.com/office/officeart/2005/8/layout/hProcess7#1"/>
    <dgm:cxn modelId="{DA7BA46A-F6D8-47BE-A3CB-E2ED72847BA4}" type="presParOf" srcId="{405564E4-9708-4DCE-8EDB-BAA59A12239C}" destId="{3752471C-1582-4CA9-889F-D3FFCCF01731}" srcOrd="2" destOrd="0" presId="urn:microsoft.com/office/officeart/2005/8/layout/hProcess7#1"/>
    <dgm:cxn modelId="{B34A4290-73F1-4C5E-9CD9-42D91E6E3E1B}" type="presParOf" srcId="{094FA605-3B8B-480E-8B05-7D84C25CF76F}" destId="{C8E46351-1327-4D59-A3BE-C46CFA5EC471}" srcOrd="3" destOrd="0" presId="urn:microsoft.com/office/officeart/2005/8/layout/hProcess7#1"/>
    <dgm:cxn modelId="{A74A8733-DA77-402E-8AFC-0D073C862CEB}" type="presParOf" srcId="{094FA605-3B8B-480E-8B05-7D84C25CF76F}" destId="{0325D3CC-0A87-45E4-9583-D76043E0F720}" srcOrd="4" destOrd="0" presId="urn:microsoft.com/office/officeart/2005/8/layout/hProcess7#1"/>
    <dgm:cxn modelId="{0C720117-EDC3-4E5F-B26F-CBAF85424451}" type="presParOf" srcId="{0325D3CC-0A87-45E4-9583-D76043E0F720}" destId="{353B05C4-4D0F-493F-9401-EFFE380620D5}" srcOrd="0" destOrd="0" presId="urn:microsoft.com/office/officeart/2005/8/layout/hProcess7#1"/>
    <dgm:cxn modelId="{B168DABE-39F5-4012-848A-8F45142E67A2}" type="presParOf" srcId="{0325D3CC-0A87-45E4-9583-D76043E0F720}" destId="{EAAE488D-A075-4FB4-9825-AFAB4A276DCA}" srcOrd="1" destOrd="0" presId="urn:microsoft.com/office/officeart/2005/8/layout/hProcess7#1"/>
    <dgm:cxn modelId="{B972118E-C891-471D-8B6B-53BFF62741DB}" type="presParOf" srcId="{094FA605-3B8B-480E-8B05-7D84C25CF76F}" destId="{3B9D2E8B-1298-4C23-9AE9-DF6913D75C56}" srcOrd="5" destOrd="0" presId="urn:microsoft.com/office/officeart/2005/8/layout/hProcess7#1"/>
    <dgm:cxn modelId="{A00B93A7-E09F-46DD-8D76-A914FC8EEFDB}" type="presParOf" srcId="{094FA605-3B8B-480E-8B05-7D84C25CF76F}" destId="{1255F523-6C62-4026-B70A-8C4A28D2FF92}" srcOrd="6" destOrd="0" presId="urn:microsoft.com/office/officeart/2005/8/layout/hProcess7#1"/>
    <dgm:cxn modelId="{F18626ED-72A9-4A80-88CE-43D252176DC3}" type="presParOf" srcId="{1255F523-6C62-4026-B70A-8C4A28D2FF92}" destId="{E646C104-C5D4-4A21-B509-6A21EBDF80DA}" srcOrd="0" destOrd="0" presId="urn:microsoft.com/office/officeart/2005/8/layout/hProcess7#1"/>
    <dgm:cxn modelId="{8FCF3B34-2AD3-4E2F-B84E-77F1B0B82276}" type="presParOf" srcId="{1255F523-6C62-4026-B70A-8C4A28D2FF92}" destId="{123FCC1A-70C6-4C42-AE9B-6781710A1CDC}" srcOrd="1" destOrd="0" presId="urn:microsoft.com/office/officeart/2005/8/layout/hProcess7#1"/>
    <dgm:cxn modelId="{DA9B161A-52CB-4FB6-A764-16BE8F61BB8B}" type="presParOf" srcId="{1255F523-6C62-4026-B70A-8C4A28D2FF92}" destId="{1D4628DD-5F99-45D3-9E87-7211B8F1F0CC}" srcOrd="2" destOrd="0" presId="urn:microsoft.com/office/officeart/2005/8/layout/hProcess7#1"/>
    <dgm:cxn modelId="{8CE0F23F-B0E4-4688-88DF-1E8BF29B5C1B}" type="presParOf" srcId="{094FA605-3B8B-480E-8B05-7D84C25CF76F}" destId="{442960C8-B88E-462D-A90F-6E3B00AC97D0}" srcOrd="7" destOrd="0" presId="urn:microsoft.com/office/officeart/2005/8/layout/hProcess7#1"/>
    <dgm:cxn modelId="{B5D77695-A4A4-44AE-A963-B143D71FC5E0}" type="presParOf" srcId="{094FA605-3B8B-480E-8B05-7D84C25CF76F}" destId="{0365162F-D05C-4E0C-8B9D-B57125395150}" srcOrd="8" destOrd="0" presId="urn:microsoft.com/office/officeart/2005/8/layout/hProcess7#1"/>
    <dgm:cxn modelId="{5D16CF05-DCDD-4C16-A83F-27AAD0295B8A}" type="presParOf" srcId="{0365162F-D05C-4E0C-8B9D-B57125395150}" destId="{EA302C82-F849-488E-9F86-9E8A1790718D}" srcOrd="0" destOrd="0" presId="urn:microsoft.com/office/officeart/2005/8/layout/hProcess7#1"/>
    <dgm:cxn modelId="{1AD82B45-8768-4B15-A1DE-DD41D823069B}" type="presParOf" srcId="{0365162F-D05C-4E0C-8B9D-B57125395150}" destId="{3BDFC390-FED9-480A-AC68-78ED5E0F5556}" srcOrd="1" destOrd="0" presId="urn:microsoft.com/office/officeart/2005/8/layout/hProcess7#1"/>
    <dgm:cxn modelId="{C600E354-9EC8-4877-ADB9-4C29DEA59757}" type="presParOf" srcId="{0365162F-D05C-4E0C-8B9D-B57125395150}" destId="{2A8E2DF0-4F0C-4A5D-9EC5-71F1999379B5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E45511-7E47-46BD-8598-7F3DE9BC41B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F9C3F7-C108-4146-9809-25B502567171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1600" b="1" dirty="0" smtClean="0"/>
            <a:t>М.В.Остроградский</a:t>
          </a:r>
          <a:endParaRPr lang="ru-RU" sz="1600" b="1" dirty="0"/>
        </a:p>
      </dgm:t>
    </dgm:pt>
    <dgm:pt modelId="{7145B6D9-C426-40E6-9BB1-993AFCAD38C4}" type="parTrans" cxnId="{67B98E60-8C5A-42FC-970F-656F70302571}">
      <dgm:prSet/>
      <dgm:spPr/>
      <dgm:t>
        <a:bodyPr/>
        <a:lstStyle/>
        <a:p>
          <a:endParaRPr lang="ru-RU"/>
        </a:p>
      </dgm:t>
    </dgm:pt>
    <dgm:pt modelId="{1A30381C-0353-4C0D-A3E9-4781E062F28E}" type="sibTrans" cxnId="{67B98E60-8C5A-42FC-970F-656F70302571}">
      <dgm:prSet/>
      <dgm:spPr/>
      <dgm:t>
        <a:bodyPr/>
        <a:lstStyle/>
        <a:p>
          <a:endParaRPr lang="ru-RU"/>
        </a:p>
      </dgm:t>
    </dgm:pt>
    <dgm:pt modelId="{17DBD930-B369-4C3D-ACD6-10178F216288}">
      <dgm:prSet phldrT="[Текст]" custT="1"/>
      <dgm:spPr/>
      <dgm:t>
        <a:bodyPr/>
        <a:lstStyle/>
        <a:p>
          <a:r>
            <a:rPr lang="ru-RU" sz="3600" b="1" dirty="0" smtClean="0"/>
            <a:t>Внес большой вклад в развитие математической физики.</a:t>
          </a:r>
          <a:endParaRPr lang="ru-RU" sz="3600" b="1" dirty="0"/>
        </a:p>
      </dgm:t>
    </dgm:pt>
    <dgm:pt modelId="{4C161AD6-3121-4DA9-AA35-B42567151F7E}" type="parTrans" cxnId="{F11FBB34-B3BE-4386-A0F9-4BF49A1AC991}">
      <dgm:prSet/>
      <dgm:spPr/>
      <dgm:t>
        <a:bodyPr/>
        <a:lstStyle/>
        <a:p>
          <a:endParaRPr lang="ru-RU"/>
        </a:p>
      </dgm:t>
    </dgm:pt>
    <dgm:pt modelId="{6C665AE3-8A00-4D08-903A-6E13D755DBD6}" type="sibTrans" cxnId="{F11FBB34-B3BE-4386-A0F9-4BF49A1AC991}">
      <dgm:prSet/>
      <dgm:spPr/>
      <dgm:t>
        <a:bodyPr/>
        <a:lstStyle/>
        <a:p>
          <a:endParaRPr lang="ru-RU"/>
        </a:p>
      </dgm:t>
    </dgm:pt>
    <dgm:pt modelId="{65E09E9D-D3DB-46AC-AD3C-A5DB2E2DCC7E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sz="1800" b="1" dirty="0" smtClean="0"/>
            <a:t>Н.И.Лобачевский</a:t>
          </a:r>
          <a:endParaRPr lang="ru-RU" sz="1800" b="1" dirty="0"/>
        </a:p>
      </dgm:t>
    </dgm:pt>
    <dgm:pt modelId="{C825873B-4094-4FDC-ACA6-1C4401F3962D}" type="parTrans" cxnId="{622EE1E9-7DC3-482E-B878-E99D78FA489B}">
      <dgm:prSet/>
      <dgm:spPr/>
      <dgm:t>
        <a:bodyPr/>
        <a:lstStyle/>
        <a:p>
          <a:endParaRPr lang="ru-RU"/>
        </a:p>
      </dgm:t>
    </dgm:pt>
    <dgm:pt modelId="{C3D3103A-E891-4131-951A-B1102D423C02}" type="sibTrans" cxnId="{622EE1E9-7DC3-482E-B878-E99D78FA489B}">
      <dgm:prSet/>
      <dgm:spPr/>
      <dgm:t>
        <a:bodyPr/>
        <a:lstStyle/>
        <a:p>
          <a:endParaRPr lang="ru-RU"/>
        </a:p>
      </dgm:t>
    </dgm:pt>
    <dgm:pt modelId="{5A9E6F98-18F6-4561-8206-30B15E4CA288}">
      <dgm:prSet phldrT="[Текст]" custT="1"/>
      <dgm:spPr/>
      <dgm:t>
        <a:bodyPr/>
        <a:lstStyle/>
        <a:p>
          <a:r>
            <a:rPr lang="ru-RU" sz="3200" b="1" dirty="0" smtClean="0"/>
            <a:t>В 1826 г. профессор Казанского университета  создал неевклидову геометрию.</a:t>
          </a:r>
          <a:endParaRPr lang="ru-RU" sz="3200" b="1" dirty="0"/>
        </a:p>
      </dgm:t>
    </dgm:pt>
    <dgm:pt modelId="{01BDB4FB-E944-401D-81EA-20FF973325C7}" type="parTrans" cxnId="{06EC6F5C-1173-4C70-8434-4412879FCABA}">
      <dgm:prSet/>
      <dgm:spPr/>
      <dgm:t>
        <a:bodyPr/>
        <a:lstStyle/>
        <a:p>
          <a:endParaRPr lang="ru-RU"/>
        </a:p>
      </dgm:t>
    </dgm:pt>
    <dgm:pt modelId="{FF5F3F60-6604-4543-89C0-3FDE9480804E}" type="sibTrans" cxnId="{06EC6F5C-1173-4C70-8434-4412879FCABA}">
      <dgm:prSet/>
      <dgm:spPr/>
      <dgm:t>
        <a:bodyPr/>
        <a:lstStyle/>
        <a:p>
          <a:endParaRPr lang="ru-RU"/>
        </a:p>
      </dgm:t>
    </dgm:pt>
    <dgm:pt modelId="{F46E8866-17D6-4C5A-B2A9-C5C3B9C60532}" type="pres">
      <dgm:prSet presAssocID="{7AE45511-7E47-46BD-8598-7F3DE9BC41B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310B4AB-0F0C-4212-AB44-BA0E1C6895A1}" type="pres">
      <dgm:prSet presAssocID="{EFF9C3F7-C108-4146-9809-25B502567171}" presName="linNode" presStyleCnt="0"/>
      <dgm:spPr/>
    </dgm:pt>
    <dgm:pt modelId="{C9A26FEC-0806-4940-AB64-25676FDE5224}" type="pres">
      <dgm:prSet presAssocID="{EFF9C3F7-C108-4146-9809-25B502567171}" presName="parentShp" presStyleLbl="node1" presStyleIdx="0" presStyleCnt="2" custScaleX="73044" custScaleY="121132" custLinFactNeighborX="315" custLinFactNeighborY="-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0B926-4D9B-4690-A183-4E6563D59361}" type="pres">
      <dgm:prSet presAssocID="{EFF9C3F7-C108-4146-9809-25B502567171}" presName="childShp" presStyleLbl="bgAccFollowNode1" presStyleIdx="0" presStyleCnt="2" custScaleX="101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EC771-5706-4C7E-9426-0FED751DADEC}" type="pres">
      <dgm:prSet presAssocID="{1A30381C-0353-4C0D-A3E9-4781E062F28E}" presName="spacing" presStyleCnt="0"/>
      <dgm:spPr/>
    </dgm:pt>
    <dgm:pt modelId="{0DA4603D-B66E-4494-8F35-75610D9D1885}" type="pres">
      <dgm:prSet presAssocID="{65E09E9D-D3DB-46AC-AD3C-A5DB2E2DCC7E}" presName="linNode" presStyleCnt="0"/>
      <dgm:spPr/>
    </dgm:pt>
    <dgm:pt modelId="{87084502-3DED-4EB8-800B-4CDF980D95AA}" type="pres">
      <dgm:prSet presAssocID="{65E09E9D-D3DB-46AC-AD3C-A5DB2E2DCC7E}" presName="parentShp" presStyleLbl="node1" presStyleIdx="1" presStyleCnt="2" custScaleX="78125" custScaleY="119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520A7-894E-4729-A7DB-15FBD4481B72}" type="pres">
      <dgm:prSet presAssocID="{65E09E9D-D3DB-46AC-AD3C-A5DB2E2DCC7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B98E60-8C5A-42FC-970F-656F70302571}" srcId="{7AE45511-7E47-46BD-8598-7F3DE9BC41B0}" destId="{EFF9C3F7-C108-4146-9809-25B502567171}" srcOrd="0" destOrd="0" parTransId="{7145B6D9-C426-40E6-9BB1-993AFCAD38C4}" sibTransId="{1A30381C-0353-4C0D-A3E9-4781E062F28E}"/>
    <dgm:cxn modelId="{889393E3-F3A2-4FD5-8ACC-EB46F095FC76}" type="presOf" srcId="{17DBD930-B369-4C3D-ACD6-10178F216288}" destId="{26C0B926-4D9B-4690-A183-4E6563D59361}" srcOrd="0" destOrd="0" presId="urn:microsoft.com/office/officeart/2005/8/layout/vList6"/>
    <dgm:cxn modelId="{AF50FC87-A160-4BA2-8D24-28A9B196F5A2}" type="presOf" srcId="{7AE45511-7E47-46BD-8598-7F3DE9BC41B0}" destId="{F46E8866-17D6-4C5A-B2A9-C5C3B9C60532}" srcOrd="0" destOrd="0" presId="urn:microsoft.com/office/officeart/2005/8/layout/vList6"/>
    <dgm:cxn modelId="{17AA3335-8319-4D3F-AFCF-1EAC3BBB68FC}" type="presOf" srcId="{65E09E9D-D3DB-46AC-AD3C-A5DB2E2DCC7E}" destId="{87084502-3DED-4EB8-800B-4CDF980D95AA}" srcOrd="0" destOrd="0" presId="urn:microsoft.com/office/officeart/2005/8/layout/vList6"/>
    <dgm:cxn modelId="{622EE1E9-7DC3-482E-B878-E99D78FA489B}" srcId="{7AE45511-7E47-46BD-8598-7F3DE9BC41B0}" destId="{65E09E9D-D3DB-46AC-AD3C-A5DB2E2DCC7E}" srcOrd="1" destOrd="0" parTransId="{C825873B-4094-4FDC-ACA6-1C4401F3962D}" sibTransId="{C3D3103A-E891-4131-951A-B1102D423C02}"/>
    <dgm:cxn modelId="{2D60DC3B-5928-49AE-A365-D920AEE832F3}" type="presOf" srcId="{5A9E6F98-18F6-4561-8206-30B15E4CA288}" destId="{D1D520A7-894E-4729-A7DB-15FBD4481B72}" srcOrd="0" destOrd="0" presId="urn:microsoft.com/office/officeart/2005/8/layout/vList6"/>
    <dgm:cxn modelId="{F11FBB34-B3BE-4386-A0F9-4BF49A1AC991}" srcId="{EFF9C3F7-C108-4146-9809-25B502567171}" destId="{17DBD930-B369-4C3D-ACD6-10178F216288}" srcOrd="0" destOrd="0" parTransId="{4C161AD6-3121-4DA9-AA35-B42567151F7E}" sibTransId="{6C665AE3-8A00-4D08-903A-6E13D755DBD6}"/>
    <dgm:cxn modelId="{963F219B-CDA4-49F1-B056-C5066F77D42C}" type="presOf" srcId="{EFF9C3F7-C108-4146-9809-25B502567171}" destId="{C9A26FEC-0806-4940-AB64-25676FDE5224}" srcOrd="0" destOrd="0" presId="urn:microsoft.com/office/officeart/2005/8/layout/vList6"/>
    <dgm:cxn modelId="{06EC6F5C-1173-4C70-8434-4412879FCABA}" srcId="{65E09E9D-D3DB-46AC-AD3C-A5DB2E2DCC7E}" destId="{5A9E6F98-18F6-4561-8206-30B15E4CA288}" srcOrd="0" destOrd="0" parTransId="{01BDB4FB-E944-401D-81EA-20FF973325C7}" sibTransId="{FF5F3F60-6604-4543-89C0-3FDE9480804E}"/>
    <dgm:cxn modelId="{2FE39EB5-FBE5-44ED-A8BA-FED0D31EC055}" type="presParOf" srcId="{F46E8866-17D6-4C5A-B2A9-C5C3B9C60532}" destId="{F310B4AB-0F0C-4212-AB44-BA0E1C6895A1}" srcOrd="0" destOrd="0" presId="urn:microsoft.com/office/officeart/2005/8/layout/vList6"/>
    <dgm:cxn modelId="{E47EC073-8FD1-4AA7-8404-426DF4AC7DFB}" type="presParOf" srcId="{F310B4AB-0F0C-4212-AB44-BA0E1C6895A1}" destId="{C9A26FEC-0806-4940-AB64-25676FDE5224}" srcOrd="0" destOrd="0" presId="urn:microsoft.com/office/officeart/2005/8/layout/vList6"/>
    <dgm:cxn modelId="{3560197B-9340-4051-AFD6-940F0E093E54}" type="presParOf" srcId="{F310B4AB-0F0C-4212-AB44-BA0E1C6895A1}" destId="{26C0B926-4D9B-4690-A183-4E6563D59361}" srcOrd="1" destOrd="0" presId="urn:microsoft.com/office/officeart/2005/8/layout/vList6"/>
    <dgm:cxn modelId="{F01B252C-8E31-4F44-AFC2-8926BAC463D6}" type="presParOf" srcId="{F46E8866-17D6-4C5A-B2A9-C5C3B9C60532}" destId="{C92EC771-5706-4C7E-9426-0FED751DADEC}" srcOrd="1" destOrd="0" presId="urn:microsoft.com/office/officeart/2005/8/layout/vList6"/>
    <dgm:cxn modelId="{8F322ACC-A05E-4FCD-B459-35E5587E275E}" type="presParOf" srcId="{F46E8866-17D6-4C5A-B2A9-C5C3B9C60532}" destId="{0DA4603D-B66E-4494-8F35-75610D9D1885}" srcOrd="2" destOrd="0" presId="urn:microsoft.com/office/officeart/2005/8/layout/vList6"/>
    <dgm:cxn modelId="{C66739EC-2331-46EB-B0C0-9F5443C96D2A}" type="presParOf" srcId="{0DA4603D-B66E-4494-8F35-75610D9D1885}" destId="{87084502-3DED-4EB8-800B-4CDF980D95AA}" srcOrd="0" destOrd="0" presId="urn:microsoft.com/office/officeart/2005/8/layout/vList6"/>
    <dgm:cxn modelId="{E462F18F-6280-47A5-B045-03CC9472470A}" type="presParOf" srcId="{0DA4603D-B66E-4494-8F35-75610D9D1885}" destId="{D1D520A7-894E-4729-A7DB-15FBD4481B7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E5DA1E-B00E-4333-BB19-6F34CC1DC301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456C1E-93F7-49F6-AB66-701B1BC9C0F5}">
      <dgm:prSet phldrT="[Текст]" custT="1"/>
      <dgm:spPr/>
      <dgm:t>
        <a:bodyPr/>
        <a:lstStyle/>
        <a:p>
          <a:r>
            <a:rPr lang="ru-RU" sz="2400" dirty="0" smtClean="0"/>
            <a:t>1802 г. В. В. Петров разработал гальваническую батарею</a:t>
          </a:r>
          <a:endParaRPr lang="ru-RU" sz="2400" b="1" dirty="0"/>
        </a:p>
      </dgm:t>
    </dgm:pt>
    <dgm:pt modelId="{415E7A08-AFC9-4D9C-ADC3-902153AFD389}" type="parTrans" cxnId="{1FCA7711-ED9C-4DC6-A224-69080486D155}">
      <dgm:prSet/>
      <dgm:spPr/>
      <dgm:t>
        <a:bodyPr/>
        <a:lstStyle/>
        <a:p>
          <a:endParaRPr lang="ru-RU"/>
        </a:p>
      </dgm:t>
    </dgm:pt>
    <dgm:pt modelId="{E22E3F59-81E4-40CD-B44D-F487DA12A6C6}" type="sibTrans" cxnId="{1FCA7711-ED9C-4DC6-A224-69080486D155}">
      <dgm:prSet/>
      <dgm:spPr/>
      <dgm:t>
        <a:bodyPr/>
        <a:lstStyle/>
        <a:p>
          <a:endParaRPr lang="ru-RU"/>
        </a:p>
      </dgm:t>
    </dgm:pt>
    <dgm:pt modelId="{83FC3093-8EAB-44F5-970F-82C39448DACA}">
      <dgm:prSet phldrT="[Текст]"/>
      <dgm:spPr/>
      <dgm:t>
        <a:bodyPr/>
        <a:lstStyle/>
        <a:p>
          <a:r>
            <a:rPr lang="ru-RU" b="1" dirty="0" smtClean="0"/>
            <a:t>Б.С.Якоби</a:t>
          </a:r>
          <a:endParaRPr lang="ru-RU" b="1" dirty="0"/>
        </a:p>
      </dgm:t>
    </dgm:pt>
    <dgm:pt modelId="{9E060C75-1A20-425A-883F-88CD1520908C}" type="parTrans" cxnId="{9C0C683F-CDBC-40DF-AEC9-EE5B37AE69CD}">
      <dgm:prSet/>
      <dgm:spPr/>
      <dgm:t>
        <a:bodyPr/>
        <a:lstStyle/>
        <a:p>
          <a:endParaRPr lang="ru-RU"/>
        </a:p>
      </dgm:t>
    </dgm:pt>
    <dgm:pt modelId="{B9E10C85-8A68-46B6-889F-049D4F7E3653}" type="sibTrans" cxnId="{9C0C683F-CDBC-40DF-AEC9-EE5B37AE69CD}">
      <dgm:prSet/>
      <dgm:spPr/>
      <dgm:t>
        <a:bodyPr/>
        <a:lstStyle/>
        <a:p>
          <a:endParaRPr lang="ru-RU"/>
        </a:p>
      </dgm:t>
    </dgm:pt>
    <dgm:pt modelId="{218CBA9F-F7DE-40A8-9A03-6414BDBCFEDA}">
      <dgm:prSet phldrT="[Текст]"/>
      <dgm:spPr/>
      <dgm:t>
        <a:bodyPr/>
        <a:lstStyle/>
        <a:p>
          <a:r>
            <a:rPr lang="ru-RU" b="1" dirty="0" smtClean="0"/>
            <a:t>Э. Х. </a:t>
          </a:r>
          <a:r>
            <a:rPr lang="ru-RU" b="1" dirty="0" err="1" smtClean="0"/>
            <a:t>Ленц</a:t>
          </a:r>
          <a:r>
            <a:rPr lang="ru-RU" b="1" dirty="0" smtClean="0"/>
            <a:t>. </a:t>
          </a:r>
          <a:r>
            <a:rPr lang="ru-RU" dirty="0" smtClean="0"/>
            <a:t>1833 г  « закон Ленца» теории электрических явлений</a:t>
          </a:r>
          <a:endParaRPr lang="ru-RU" b="1" dirty="0"/>
        </a:p>
      </dgm:t>
    </dgm:pt>
    <dgm:pt modelId="{1C3EE1BF-7F5F-4FA0-8AFB-25AA3CD0AB81}" type="parTrans" cxnId="{928E9CD9-E07B-4D8B-93A6-1C92A750892E}">
      <dgm:prSet/>
      <dgm:spPr/>
      <dgm:t>
        <a:bodyPr/>
        <a:lstStyle/>
        <a:p>
          <a:endParaRPr lang="ru-RU"/>
        </a:p>
      </dgm:t>
    </dgm:pt>
    <dgm:pt modelId="{4AE1EA6F-690B-4141-8340-CE55AF88C5F0}" type="sibTrans" cxnId="{928E9CD9-E07B-4D8B-93A6-1C92A750892E}">
      <dgm:prSet/>
      <dgm:spPr/>
      <dgm:t>
        <a:bodyPr/>
        <a:lstStyle/>
        <a:p>
          <a:endParaRPr lang="ru-RU"/>
        </a:p>
      </dgm:t>
    </dgm:pt>
    <dgm:pt modelId="{4F592064-5DC9-4C93-B675-D55B8F1B967F}">
      <dgm:prSet phldrT="[Текст]" custT="1"/>
      <dgm:spPr/>
      <dgm:t>
        <a:bodyPr/>
        <a:lstStyle/>
        <a:p>
          <a:r>
            <a:rPr lang="ru-RU" sz="2400" b="1" dirty="0" smtClean="0"/>
            <a:t>П.Л.Шиллинг. </a:t>
          </a:r>
          <a:r>
            <a:rPr lang="ru-RU" sz="2400" dirty="0" smtClean="0"/>
            <a:t>1832 г  создание  первого электрического телеграфа</a:t>
          </a:r>
          <a:endParaRPr lang="ru-RU" sz="2400" b="1" dirty="0"/>
        </a:p>
      </dgm:t>
    </dgm:pt>
    <dgm:pt modelId="{D3B6A951-09D8-449A-99F4-E129E2BA2C65}" type="parTrans" cxnId="{F622B8F2-6C4C-44FE-84C3-DB1B27391259}">
      <dgm:prSet/>
      <dgm:spPr/>
      <dgm:t>
        <a:bodyPr/>
        <a:lstStyle/>
        <a:p>
          <a:endParaRPr lang="ru-RU"/>
        </a:p>
      </dgm:t>
    </dgm:pt>
    <dgm:pt modelId="{3D11D118-7153-4E17-9F3F-F32B878D4B27}" type="sibTrans" cxnId="{F622B8F2-6C4C-44FE-84C3-DB1B27391259}">
      <dgm:prSet/>
      <dgm:spPr/>
      <dgm:t>
        <a:bodyPr/>
        <a:lstStyle/>
        <a:p>
          <a:endParaRPr lang="ru-RU"/>
        </a:p>
      </dgm:t>
    </dgm:pt>
    <dgm:pt modelId="{9100ED0A-32E1-4A21-BE5E-16E41AEF47C4}" type="pres">
      <dgm:prSet presAssocID="{74E5DA1E-B00E-4333-BB19-6F34CC1DC3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7B1A4E-EE1D-4FD2-B7FE-0C785F353112}" type="pres">
      <dgm:prSet presAssocID="{37456C1E-93F7-49F6-AB66-701B1BC9C0F5}" presName="compNode" presStyleCnt="0"/>
      <dgm:spPr/>
    </dgm:pt>
    <dgm:pt modelId="{047B4ACA-77CC-49D2-92EA-6F5901529DFC}" type="pres">
      <dgm:prSet presAssocID="{37456C1E-93F7-49F6-AB66-701B1BC9C0F5}" presName="pictRect" presStyleLbl="node1" presStyleIdx="0" presStyleCnt="4" custScaleY="190104" custLinFactNeighborX="-59617" custLinFactNeighborY="-1622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5500897-6253-4524-9201-F34686FC4411}" type="pres">
      <dgm:prSet presAssocID="{37456C1E-93F7-49F6-AB66-701B1BC9C0F5}" presName="textRect" presStyleLbl="revTx" presStyleIdx="0" presStyleCnt="4" custScaleX="126881" custScaleY="124102" custLinFactNeighborX="-56530" custLinFactNeighborY="48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FBEB9-82FF-4A12-8877-CB238B25A0B8}" type="pres">
      <dgm:prSet presAssocID="{E22E3F59-81E4-40CD-B44D-F487DA12A6C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D5520A8-961A-472A-9183-8293A81B535D}" type="pres">
      <dgm:prSet presAssocID="{83FC3093-8EAB-44F5-970F-82C39448DACA}" presName="compNode" presStyleCnt="0"/>
      <dgm:spPr/>
    </dgm:pt>
    <dgm:pt modelId="{B383DA2F-7B0D-4BB0-B303-92C6835BD703}" type="pres">
      <dgm:prSet presAssocID="{83FC3093-8EAB-44F5-970F-82C39448DACA}" presName="pictRect" presStyleLbl="node1" presStyleIdx="1" presStyleCnt="4" custScaleY="213202" custLinFactNeighborX="-4481" custLinFactNeighborY="-2437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E03E791-61F4-4B7A-A1DE-DA91EBF0AE31}" type="pres">
      <dgm:prSet presAssocID="{83FC3093-8EAB-44F5-970F-82C39448DACA}" presName="textRect" presStyleLbl="revTx" presStyleIdx="1" presStyleCnt="4" custLinFactNeighborX="3825" custLinFactNeighborY="44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34A81-158F-450F-8F1D-7B6A8147A4B6}" type="pres">
      <dgm:prSet presAssocID="{B9E10C85-8A68-46B6-889F-049D4F7E365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D1CA3BA-BF34-4D23-BB21-F6F3220B0483}" type="pres">
      <dgm:prSet presAssocID="{218CBA9F-F7DE-40A8-9A03-6414BDBCFEDA}" presName="compNode" presStyleCnt="0"/>
      <dgm:spPr/>
    </dgm:pt>
    <dgm:pt modelId="{6578ACED-0E07-467D-A273-4CE4AC36706E}" type="pres">
      <dgm:prSet presAssocID="{218CBA9F-F7DE-40A8-9A03-6414BDBCFEDA}" presName="pictRect" presStyleLbl="node1" presStyleIdx="2" presStyleCnt="4" custScaleY="206751" custLinFactNeighborX="67759" custLinFactNeighborY="3606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A6FAA9E-BFAE-4EB4-BD17-7AD6BC4E65B7}" type="pres">
      <dgm:prSet presAssocID="{218CBA9F-F7DE-40A8-9A03-6414BDBCFEDA}" presName="textRect" presStyleLbl="revTx" presStyleIdx="2" presStyleCnt="4" custScaleX="167428" custScaleY="347333" custLinFactY="100000" custLinFactNeighborX="56530" custLinFactNeighborY="186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559B05-0252-44DB-B289-6B5674DB7CDD}" type="pres">
      <dgm:prSet presAssocID="{4AE1EA6F-690B-4141-8340-CE55AF88C5F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1B71CE1-F493-47E9-8FC2-49D3FA9083AB}" type="pres">
      <dgm:prSet presAssocID="{4F592064-5DC9-4C93-B675-D55B8F1B967F}" presName="compNode" presStyleCnt="0"/>
      <dgm:spPr/>
    </dgm:pt>
    <dgm:pt modelId="{4F9E5A31-804D-4E94-964F-729AD05621B6}" type="pres">
      <dgm:prSet presAssocID="{4F592064-5DC9-4C93-B675-D55B8F1B967F}" presName="pictRect" presStyleLbl="node1" presStyleIdx="3" presStyleCnt="4" custScaleY="187149" custLinFactNeighborX="-78744" custLinFactNeighborY="-2320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87FF23B-C8DB-4443-A617-9C75776FD9D8}" type="pres">
      <dgm:prSet presAssocID="{4F592064-5DC9-4C93-B675-D55B8F1B967F}" presName="textRect" presStyleLbl="revTx" presStyleIdx="3" presStyleCnt="4" custScaleX="158952" custLinFactY="-100000" custLinFactNeighborX="37946" custLinFactNeighborY="-153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0C683F-CDBC-40DF-AEC9-EE5B37AE69CD}" srcId="{74E5DA1E-B00E-4333-BB19-6F34CC1DC301}" destId="{83FC3093-8EAB-44F5-970F-82C39448DACA}" srcOrd="1" destOrd="0" parTransId="{9E060C75-1A20-425A-883F-88CD1520908C}" sibTransId="{B9E10C85-8A68-46B6-889F-049D4F7E3653}"/>
    <dgm:cxn modelId="{58D26A72-647F-4BF5-ADBE-FD6D4A2133CB}" type="presOf" srcId="{37456C1E-93F7-49F6-AB66-701B1BC9C0F5}" destId="{B5500897-6253-4524-9201-F34686FC4411}" srcOrd="0" destOrd="0" presId="urn:microsoft.com/office/officeart/2005/8/layout/pList1#1"/>
    <dgm:cxn modelId="{1FCA7711-ED9C-4DC6-A224-69080486D155}" srcId="{74E5DA1E-B00E-4333-BB19-6F34CC1DC301}" destId="{37456C1E-93F7-49F6-AB66-701B1BC9C0F5}" srcOrd="0" destOrd="0" parTransId="{415E7A08-AFC9-4D9C-ADC3-902153AFD389}" sibTransId="{E22E3F59-81E4-40CD-B44D-F487DA12A6C6}"/>
    <dgm:cxn modelId="{5F25AA16-A084-4695-9871-C8773D9668A7}" type="presOf" srcId="{83FC3093-8EAB-44F5-970F-82C39448DACA}" destId="{5E03E791-61F4-4B7A-A1DE-DA91EBF0AE31}" srcOrd="0" destOrd="0" presId="urn:microsoft.com/office/officeart/2005/8/layout/pList1#1"/>
    <dgm:cxn modelId="{88F9F24F-9836-48B7-A7C7-CEE9DD41BD83}" type="presOf" srcId="{4AE1EA6F-690B-4141-8340-CE55AF88C5F0}" destId="{EF559B05-0252-44DB-B289-6B5674DB7CDD}" srcOrd="0" destOrd="0" presId="urn:microsoft.com/office/officeart/2005/8/layout/pList1#1"/>
    <dgm:cxn modelId="{11037004-7EBB-45FF-B37C-14E6BB037B3E}" type="presOf" srcId="{B9E10C85-8A68-46B6-889F-049D4F7E3653}" destId="{FAB34A81-158F-450F-8F1D-7B6A8147A4B6}" srcOrd="0" destOrd="0" presId="urn:microsoft.com/office/officeart/2005/8/layout/pList1#1"/>
    <dgm:cxn modelId="{01694C0F-A2E7-4339-91B1-1CB5D382D6D6}" type="presOf" srcId="{E22E3F59-81E4-40CD-B44D-F487DA12A6C6}" destId="{C7FFBEB9-82FF-4A12-8877-CB238B25A0B8}" srcOrd="0" destOrd="0" presId="urn:microsoft.com/office/officeart/2005/8/layout/pList1#1"/>
    <dgm:cxn modelId="{2FC82DB5-7A0E-4789-A74B-482B4DB25322}" type="presOf" srcId="{4F592064-5DC9-4C93-B675-D55B8F1B967F}" destId="{387FF23B-C8DB-4443-A617-9C75776FD9D8}" srcOrd="0" destOrd="0" presId="urn:microsoft.com/office/officeart/2005/8/layout/pList1#1"/>
    <dgm:cxn modelId="{B6E87CDF-7BC1-4B8F-B024-DCBD6D75C07C}" type="presOf" srcId="{218CBA9F-F7DE-40A8-9A03-6414BDBCFEDA}" destId="{FA6FAA9E-BFAE-4EB4-BD17-7AD6BC4E65B7}" srcOrd="0" destOrd="0" presId="urn:microsoft.com/office/officeart/2005/8/layout/pList1#1"/>
    <dgm:cxn modelId="{928E9CD9-E07B-4D8B-93A6-1C92A750892E}" srcId="{74E5DA1E-B00E-4333-BB19-6F34CC1DC301}" destId="{218CBA9F-F7DE-40A8-9A03-6414BDBCFEDA}" srcOrd="2" destOrd="0" parTransId="{1C3EE1BF-7F5F-4FA0-8AFB-25AA3CD0AB81}" sibTransId="{4AE1EA6F-690B-4141-8340-CE55AF88C5F0}"/>
    <dgm:cxn modelId="{F622B8F2-6C4C-44FE-84C3-DB1B27391259}" srcId="{74E5DA1E-B00E-4333-BB19-6F34CC1DC301}" destId="{4F592064-5DC9-4C93-B675-D55B8F1B967F}" srcOrd="3" destOrd="0" parTransId="{D3B6A951-09D8-449A-99F4-E129E2BA2C65}" sibTransId="{3D11D118-7153-4E17-9F3F-F32B878D4B27}"/>
    <dgm:cxn modelId="{6A893D3B-7218-47E1-B446-83DF4A8F1B14}" type="presOf" srcId="{74E5DA1E-B00E-4333-BB19-6F34CC1DC301}" destId="{9100ED0A-32E1-4A21-BE5E-16E41AEF47C4}" srcOrd="0" destOrd="0" presId="urn:microsoft.com/office/officeart/2005/8/layout/pList1#1"/>
    <dgm:cxn modelId="{107406DE-260B-4F79-AEB1-F95EC876F352}" type="presParOf" srcId="{9100ED0A-32E1-4A21-BE5E-16E41AEF47C4}" destId="{FE7B1A4E-EE1D-4FD2-B7FE-0C785F353112}" srcOrd="0" destOrd="0" presId="urn:microsoft.com/office/officeart/2005/8/layout/pList1#1"/>
    <dgm:cxn modelId="{C2965024-B627-4D5A-98C2-063FB6FCF0E0}" type="presParOf" srcId="{FE7B1A4E-EE1D-4FD2-B7FE-0C785F353112}" destId="{047B4ACA-77CC-49D2-92EA-6F5901529DFC}" srcOrd="0" destOrd="0" presId="urn:microsoft.com/office/officeart/2005/8/layout/pList1#1"/>
    <dgm:cxn modelId="{2894EE04-C75A-4B9C-998E-3CF45750A22F}" type="presParOf" srcId="{FE7B1A4E-EE1D-4FD2-B7FE-0C785F353112}" destId="{B5500897-6253-4524-9201-F34686FC4411}" srcOrd="1" destOrd="0" presId="urn:microsoft.com/office/officeart/2005/8/layout/pList1#1"/>
    <dgm:cxn modelId="{AB20A2BE-05B1-4BC7-952B-1246B9A44977}" type="presParOf" srcId="{9100ED0A-32E1-4A21-BE5E-16E41AEF47C4}" destId="{C7FFBEB9-82FF-4A12-8877-CB238B25A0B8}" srcOrd="1" destOrd="0" presId="urn:microsoft.com/office/officeart/2005/8/layout/pList1#1"/>
    <dgm:cxn modelId="{1CFD19C5-2117-4908-AE65-DADBB33C084F}" type="presParOf" srcId="{9100ED0A-32E1-4A21-BE5E-16E41AEF47C4}" destId="{AD5520A8-961A-472A-9183-8293A81B535D}" srcOrd="2" destOrd="0" presId="urn:microsoft.com/office/officeart/2005/8/layout/pList1#1"/>
    <dgm:cxn modelId="{35538092-5BB7-4F14-84AC-901D5DC183D9}" type="presParOf" srcId="{AD5520A8-961A-472A-9183-8293A81B535D}" destId="{B383DA2F-7B0D-4BB0-B303-92C6835BD703}" srcOrd="0" destOrd="0" presId="urn:microsoft.com/office/officeart/2005/8/layout/pList1#1"/>
    <dgm:cxn modelId="{87C75E48-A7B6-4266-8CD6-CFF712CA9421}" type="presParOf" srcId="{AD5520A8-961A-472A-9183-8293A81B535D}" destId="{5E03E791-61F4-4B7A-A1DE-DA91EBF0AE31}" srcOrd="1" destOrd="0" presId="urn:microsoft.com/office/officeart/2005/8/layout/pList1#1"/>
    <dgm:cxn modelId="{4076217A-F8C5-4B91-A0E4-069FFC98CDA7}" type="presParOf" srcId="{9100ED0A-32E1-4A21-BE5E-16E41AEF47C4}" destId="{FAB34A81-158F-450F-8F1D-7B6A8147A4B6}" srcOrd="3" destOrd="0" presId="urn:microsoft.com/office/officeart/2005/8/layout/pList1#1"/>
    <dgm:cxn modelId="{1EF9F137-D62A-4233-909D-7FCAFC354EBE}" type="presParOf" srcId="{9100ED0A-32E1-4A21-BE5E-16E41AEF47C4}" destId="{CD1CA3BA-BF34-4D23-BB21-F6F3220B0483}" srcOrd="4" destOrd="0" presId="urn:microsoft.com/office/officeart/2005/8/layout/pList1#1"/>
    <dgm:cxn modelId="{97676E98-4250-4D5E-AC9B-3CE69D39AAEF}" type="presParOf" srcId="{CD1CA3BA-BF34-4D23-BB21-F6F3220B0483}" destId="{6578ACED-0E07-467D-A273-4CE4AC36706E}" srcOrd="0" destOrd="0" presId="urn:microsoft.com/office/officeart/2005/8/layout/pList1#1"/>
    <dgm:cxn modelId="{39B84C8E-45DF-49A8-91DA-3BBB965D088D}" type="presParOf" srcId="{CD1CA3BA-BF34-4D23-BB21-F6F3220B0483}" destId="{FA6FAA9E-BFAE-4EB4-BD17-7AD6BC4E65B7}" srcOrd="1" destOrd="0" presId="urn:microsoft.com/office/officeart/2005/8/layout/pList1#1"/>
    <dgm:cxn modelId="{0B2393BF-D5E3-4544-9A17-4D60F05F0BAD}" type="presParOf" srcId="{9100ED0A-32E1-4A21-BE5E-16E41AEF47C4}" destId="{EF559B05-0252-44DB-B289-6B5674DB7CDD}" srcOrd="5" destOrd="0" presId="urn:microsoft.com/office/officeart/2005/8/layout/pList1#1"/>
    <dgm:cxn modelId="{33FAB1EF-126D-43E2-B43F-A71A5C4CBC17}" type="presParOf" srcId="{9100ED0A-32E1-4A21-BE5E-16E41AEF47C4}" destId="{01B71CE1-F493-47E9-8FC2-49D3FA9083AB}" srcOrd="6" destOrd="0" presId="urn:microsoft.com/office/officeart/2005/8/layout/pList1#1"/>
    <dgm:cxn modelId="{5BE2966E-6208-441B-86BF-F7BB56BC4AC9}" type="presParOf" srcId="{01B71CE1-F493-47E9-8FC2-49D3FA9083AB}" destId="{4F9E5A31-804D-4E94-964F-729AD05621B6}" srcOrd="0" destOrd="0" presId="urn:microsoft.com/office/officeart/2005/8/layout/pList1#1"/>
    <dgm:cxn modelId="{6522BFA8-6E42-4934-B456-1BDE725646C5}" type="presParOf" srcId="{01B71CE1-F493-47E9-8FC2-49D3FA9083AB}" destId="{387FF23B-C8DB-4443-A617-9C75776FD9D8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884E1A-B3BC-4EAB-B010-E932214BCE2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87430D-D8EF-40A5-94FC-C12BA4201C6C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F8FDCC56-504C-4BFC-96AF-15F795F26089}" type="parTrans" cxnId="{91B9835B-4B6A-497F-AB9D-DE69765ED17E}">
      <dgm:prSet/>
      <dgm:spPr/>
      <dgm:t>
        <a:bodyPr/>
        <a:lstStyle/>
        <a:p>
          <a:endParaRPr lang="ru-RU"/>
        </a:p>
      </dgm:t>
    </dgm:pt>
    <dgm:pt modelId="{E10D44D1-16F7-48F3-9B05-A04A36F09538}" type="sibTrans" cxnId="{91B9835B-4B6A-497F-AB9D-DE69765ED17E}">
      <dgm:prSet/>
      <dgm:spPr/>
      <dgm:t>
        <a:bodyPr/>
        <a:lstStyle/>
        <a:p>
          <a:endParaRPr lang="ru-RU"/>
        </a:p>
      </dgm:t>
    </dgm:pt>
    <dgm:pt modelId="{A4CC3733-7ED9-4431-932A-1D4FD94AAEEC}">
      <dgm:prSet phldrT="[Текст]"/>
      <dgm:spPr/>
      <dgm:t>
        <a:bodyPr/>
        <a:lstStyle/>
        <a:p>
          <a:r>
            <a:rPr lang="ru-RU" dirty="0" smtClean="0"/>
            <a:t>1840 г (Г. И. Гессе) открытие закона термохимии</a:t>
          </a:r>
          <a:endParaRPr lang="ru-RU" dirty="0"/>
        </a:p>
      </dgm:t>
    </dgm:pt>
    <dgm:pt modelId="{98E200EA-9B3C-4FC9-8816-5C88E5473FDF}" type="parTrans" cxnId="{BF23A719-1649-41B4-ABE8-9C352D63CEC3}">
      <dgm:prSet/>
      <dgm:spPr/>
      <dgm:t>
        <a:bodyPr/>
        <a:lstStyle/>
        <a:p>
          <a:endParaRPr lang="ru-RU"/>
        </a:p>
      </dgm:t>
    </dgm:pt>
    <dgm:pt modelId="{37459D1F-E43F-4393-B63A-86DE89710F90}" type="sibTrans" cxnId="{BF23A719-1649-41B4-ABE8-9C352D63CEC3}">
      <dgm:prSet/>
      <dgm:spPr/>
      <dgm:t>
        <a:bodyPr/>
        <a:lstStyle/>
        <a:p>
          <a:endParaRPr lang="ru-RU"/>
        </a:p>
      </dgm:t>
    </dgm:pt>
    <dgm:pt modelId="{86A4745D-6B96-4A4E-81F7-8859026B6D8C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dirty="0" smtClean="0"/>
            <a:t>П.Г.Соболевский</a:t>
          </a:r>
          <a:endParaRPr lang="ru-RU" dirty="0"/>
        </a:p>
      </dgm:t>
    </dgm:pt>
    <dgm:pt modelId="{3DDD7E45-8A8C-4C95-AC17-6F09A778B561}" type="parTrans" cxnId="{2358AFA8-C1EB-4C0D-9427-772A8612995E}">
      <dgm:prSet/>
      <dgm:spPr/>
      <dgm:t>
        <a:bodyPr/>
        <a:lstStyle/>
        <a:p>
          <a:endParaRPr lang="ru-RU"/>
        </a:p>
      </dgm:t>
    </dgm:pt>
    <dgm:pt modelId="{D6A782CD-F310-490D-81F4-ED98A820D7EB}" type="sibTrans" cxnId="{2358AFA8-C1EB-4C0D-9427-772A8612995E}">
      <dgm:prSet/>
      <dgm:spPr/>
      <dgm:t>
        <a:bodyPr/>
        <a:lstStyle/>
        <a:p>
          <a:endParaRPr lang="ru-RU"/>
        </a:p>
      </dgm:t>
    </dgm:pt>
    <dgm:pt modelId="{01C61D31-C7A5-48BC-AF75-064F4B0FFE6C}">
      <dgm:prSet phldrT="[Текст]" custT="1"/>
      <dgm:spPr/>
      <dgm:t>
        <a:bodyPr/>
        <a:lstStyle/>
        <a:p>
          <a:r>
            <a:rPr lang="ru-RU" sz="2400" dirty="0" smtClean="0"/>
            <a:t>В 1826-1827 гг. П.Г. Соболевский и В.В.Любарский положили начало порошковой металлургии.</a:t>
          </a:r>
          <a:endParaRPr lang="ru-RU" sz="2400" dirty="0"/>
        </a:p>
      </dgm:t>
    </dgm:pt>
    <dgm:pt modelId="{5D929391-9EF2-4B51-B0D0-758ED97AE80F}" type="parTrans" cxnId="{1AA07F9F-0973-47F5-939C-33203A3DE42F}">
      <dgm:prSet/>
      <dgm:spPr/>
      <dgm:t>
        <a:bodyPr/>
        <a:lstStyle/>
        <a:p>
          <a:endParaRPr lang="ru-RU"/>
        </a:p>
      </dgm:t>
    </dgm:pt>
    <dgm:pt modelId="{97EDF5A9-0957-41FB-B810-FBA18FBB7D21}" type="sibTrans" cxnId="{1AA07F9F-0973-47F5-939C-33203A3DE42F}">
      <dgm:prSet/>
      <dgm:spPr/>
      <dgm:t>
        <a:bodyPr/>
        <a:lstStyle/>
        <a:p>
          <a:endParaRPr lang="ru-RU"/>
        </a:p>
      </dgm:t>
    </dgm:pt>
    <dgm:pt modelId="{37D532FB-E9EB-4FED-8B66-6FBF4D3B9E19}">
      <dgm:prSet phldrT="[Текст]" custT="1"/>
      <dgm:spPr/>
      <dgm:t>
        <a:bodyPr/>
        <a:lstStyle/>
        <a:p>
          <a:endParaRPr lang="ru-RU" sz="2400" dirty="0"/>
        </a:p>
      </dgm:t>
    </dgm:pt>
    <dgm:pt modelId="{00D19346-7386-4808-9F9D-74BBFC861280}" type="parTrans" cxnId="{68F14B10-F273-41A0-90D7-FC619FFA8EE1}">
      <dgm:prSet/>
      <dgm:spPr/>
    </dgm:pt>
    <dgm:pt modelId="{564760CB-B655-43A2-A677-157BC8BB4CE1}" type="sibTrans" cxnId="{68F14B10-F273-41A0-90D7-FC619FFA8EE1}">
      <dgm:prSet/>
      <dgm:spPr/>
    </dgm:pt>
    <dgm:pt modelId="{43470B64-95D4-4074-9FCA-FE4BFB1087EA}" type="pres">
      <dgm:prSet presAssocID="{AD884E1A-B3BC-4EAB-B010-E932214BCE2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3F35DCF-5DFB-467C-8ACE-0BBCD256F5EC}" type="pres">
      <dgm:prSet presAssocID="{0D87430D-D8EF-40A5-94FC-C12BA4201C6C}" presName="linNode" presStyleCnt="0"/>
      <dgm:spPr/>
    </dgm:pt>
    <dgm:pt modelId="{61F65760-2665-473A-9D78-4BEBD7ECB090}" type="pres">
      <dgm:prSet presAssocID="{0D87430D-D8EF-40A5-94FC-C12BA4201C6C}" presName="parentShp" presStyleLbl="node1" presStyleIdx="0" presStyleCnt="2" custScaleX="62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48504-FE7A-4F72-A93D-ABF5FDFB338D}" type="pres">
      <dgm:prSet presAssocID="{0D87430D-D8EF-40A5-94FC-C12BA4201C6C}" presName="childShp" presStyleLbl="bgAccFollowNode1" presStyleIdx="0" presStyleCnt="2" custScaleY="57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824DAC-9D8D-4183-8CFD-07B1ED113CD5}" type="pres">
      <dgm:prSet presAssocID="{E10D44D1-16F7-48F3-9B05-A04A36F09538}" presName="spacing" presStyleCnt="0"/>
      <dgm:spPr/>
    </dgm:pt>
    <dgm:pt modelId="{CB12562A-7F13-4EE1-B8F7-26BD44AAEB7E}" type="pres">
      <dgm:prSet presAssocID="{86A4745D-6B96-4A4E-81F7-8859026B6D8C}" presName="linNode" presStyleCnt="0"/>
      <dgm:spPr/>
    </dgm:pt>
    <dgm:pt modelId="{99E5E0C8-A62B-42D4-8AF2-E79C32488B70}" type="pres">
      <dgm:prSet presAssocID="{86A4745D-6B96-4A4E-81F7-8859026B6D8C}" presName="parentShp" presStyleLbl="node1" presStyleIdx="1" presStyleCnt="2" custScaleX="62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54847-5C9B-46A9-B58F-6C3171158D25}" type="pres">
      <dgm:prSet presAssocID="{86A4745D-6B96-4A4E-81F7-8859026B6D8C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C2720C-DEDD-47EE-8D8D-5B38F5CCEAE4}" type="presOf" srcId="{AD884E1A-B3BC-4EAB-B010-E932214BCE2F}" destId="{43470B64-95D4-4074-9FCA-FE4BFB1087EA}" srcOrd="0" destOrd="0" presId="urn:microsoft.com/office/officeart/2005/8/layout/vList6"/>
    <dgm:cxn modelId="{D5020F34-7764-4DF0-B796-B6B913A509E3}" type="presOf" srcId="{A4CC3733-7ED9-4431-932A-1D4FD94AAEEC}" destId="{DF148504-FE7A-4F72-A93D-ABF5FDFB338D}" srcOrd="0" destOrd="0" presId="urn:microsoft.com/office/officeart/2005/8/layout/vList6"/>
    <dgm:cxn modelId="{846E7797-B6F2-4F11-9641-92B01143A6C1}" type="presOf" srcId="{37D532FB-E9EB-4FED-8B66-6FBF4D3B9E19}" destId="{FED54847-5C9B-46A9-B58F-6C3171158D25}" srcOrd="0" destOrd="1" presId="urn:microsoft.com/office/officeart/2005/8/layout/vList6"/>
    <dgm:cxn modelId="{2472D0A4-5B1D-4B7D-ACD6-8CB0A048F3EC}" type="presOf" srcId="{86A4745D-6B96-4A4E-81F7-8859026B6D8C}" destId="{99E5E0C8-A62B-42D4-8AF2-E79C32488B70}" srcOrd="0" destOrd="0" presId="urn:microsoft.com/office/officeart/2005/8/layout/vList6"/>
    <dgm:cxn modelId="{1AA07F9F-0973-47F5-939C-33203A3DE42F}" srcId="{86A4745D-6B96-4A4E-81F7-8859026B6D8C}" destId="{01C61D31-C7A5-48BC-AF75-064F4B0FFE6C}" srcOrd="0" destOrd="0" parTransId="{5D929391-9EF2-4B51-B0D0-758ED97AE80F}" sibTransId="{97EDF5A9-0957-41FB-B810-FBA18FBB7D21}"/>
    <dgm:cxn modelId="{2358AFA8-C1EB-4C0D-9427-772A8612995E}" srcId="{AD884E1A-B3BC-4EAB-B010-E932214BCE2F}" destId="{86A4745D-6B96-4A4E-81F7-8859026B6D8C}" srcOrd="1" destOrd="0" parTransId="{3DDD7E45-8A8C-4C95-AC17-6F09A778B561}" sibTransId="{D6A782CD-F310-490D-81F4-ED98A820D7EB}"/>
    <dgm:cxn modelId="{91B9835B-4B6A-497F-AB9D-DE69765ED17E}" srcId="{AD884E1A-B3BC-4EAB-B010-E932214BCE2F}" destId="{0D87430D-D8EF-40A5-94FC-C12BA4201C6C}" srcOrd="0" destOrd="0" parTransId="{F8FDCC56-504C-4BFC-96AF-15F795F26089}" sibTransId="{E10D44D1-16F7-48F3-9B05-A04A36F09538}"/>
    <dgm:cxn modelId="{A9B8BB9F-E2E7-425C-BD90-AE959D5C149B}" type="presOf" srcId="{01C61D31-C7A5-48BC-AF75-064F4B0FFE6C}" destId="{FED54847-5C9B-46A9-B58F-6C3171158D25}" srcOrd="0" destOrd="0" presId="urn:microsoft.com/office/officeart/2005/8/layout/vList6"/>
    <dgm:cxn modelId="{BE721CC2-D104-437D-9F12-C92F94A60C8A}" type="presOf" srcId="{0D87430D-D8EF-40A5-94FC-C12BA4201C6C}" destId="{61F65760-2665-473A-9D78-4BEBD7ECB090}" srcOrd="0" destOrd="0" presId="urn:microsoft.com/office/officeart/2005/8/layout/vList6"/>
    <dgm:cxn modelId="{BF23A719-1649-41B4-ABE8-9C352D63CEC3}" srcId="{0D87430D-D8EF-40A5-94FC-C12BA4201C6C}" destId="{A4CC3733-7ED9-4431-932A-1D4FD94AAEEC}" srcOrd="0" destOrd="0" parTransId="{98E200EA-9B3C-4FC9-8816-5C88E5473FDF}" sibTransId="{37459D1F-E43F-4393-B63A-86DE89710F90}"/>
    <dgm:cxn modelId="{68F14B10-F273-41A0-90D7-FC619FFA8EE1}" srcId="{86A4745D-6B96-4A4E-81F7-8859026B6D8C}" destId="{37D532FB-E9EB-4FED-8B66-6FBF4D3B9E19}" srcOrd="1" destOrd="0" parTransId="{00D19346-7386-4808-9F9D-74BBFC861280}" sibTransId="{564760CB-B655-43A2-A677-157BC8BB4CE1}"/>
    <dgm:cxn modelId="{B696759A-8393-4F61-8862-8D2901582AFE}" type="presParOf" srcId="{43470B64-95D4-4074-9FCA-FE4BFB1087EA}" destId="{C3F35DCF-5DFB-467C-8ACE-0BBCD256F5EC}" srcOrd="0" destOrd="0" presId="urn:microsoft.com/office/officeart/2005/8/layout/vList6"/>
    <dgm:cxn modelId="{D77DDB55-36FA-4031-89DA-3B914951859D}" type="presParOf" srcId="{C3F35DCF-5DFB-467C-8ACE-0BBCD256F5EC}" destId="{61F65760-2665-473A-9D78-4BEBD7ECB090}" srcOrd="0" destOrd="0" presId="urn:microsoft.com/office/officeart/2005/8/layout/vList6"/>
    <dgm:cxn modelId="{D5A808E9-BE22-4A37-8C99-6FCF3640FCD8}" type="presParOf" srcId="{C3F35DCF-5DFB-467C-8ACE-0BBCD256F5EC}" destId="{DF148504-FE7A-4F72-A93D-ABF5FDFB338D}" srcOrd="1" destOrd="0" presId="urn:microsoft.com/office/officeart/2005/8/layout/vList6"/>
    <dgm:cxn modelId="{9763FD7E-850A-4244-9452-8117D49D0F06}" type="presParOf" srcId="{43470B64-95D4-4074-9FCA-FE4BFB1087EA}" destId="{DF824DAC-9D8D-4183-8CFD-07B1ED113CD5}" srcOrd="1" destOrd="0" presId="urn:microsoft.com/office/officeart/2005/8/layout/vList6"/>
    <dgm:cxn modelId="{38C7758F-69DD-481D-A76B-B23DBF881292}" type="presParOf" srcId="{43470B64-95D4-4074-9FCA-FE4BFB1087EA}" destId="{CB12562A-7F13-4EE1-B8F7-26BD44AAEB7E}" srcOrd="2" destOrd="0" presId="urn:microsoft.com/office/officeart/2005/8/layout/vList6"/>
    <dgm:cxn modelId="{B30B5348-097C-4756-8B08-1DEF91315C71}" type="presParOf" srcId="{CB12562A-7F13-4EE1-B8F7-26BD44AAEB7E}" destId="{99E5E0C8-A62B-42D4-8AF2-E79C32488B70}" srcOrd="0" destOrd="0" presId="urn:microsoft.com/office/officeart/2005/8/layout/vList6"/>
    <dgm:cxn modelId="{0480CCB1-9D5E-48E7-9965-52DC52536FA4}" type="presParOf" srcId="{CB12562A-7F13-4EE1-B8F7-26BD44AAEB7E}" destId="{FED54847-5C9B-46A9-B58F-6C3171158D2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E05280-B6D2-4A16-A7B7-19AC3035A119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Закон Божий, грамота и арифметика.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Учились представители «низов».</a:t>
          </a:r>
          <a:endParaRPr lang="ru-RU" sz="2100" kern="1200" dirty="0"/>
        </a:p>
      </dsp:txBody>
      <dsp:txXfrm rot="5400000">
        <a:off x="5012703" y="-1901980"/>
        <a:ext cx="1166849" cy="5266944"/>
      </dsp:txXfrm>
    </dsp:sp>
    <dsp:sp modelId="{7A8C2930-5436-4278-9602-328B9E3BDD2D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Приходские </a:t>
          </a:r>
          <a:r>
            <a:rPr lang="ru-RU" sz="2800" kern="1200" dirty="0" err="1" smtClean="0"/>
            <a:t>одноклассные</a:t>
          </a:r>
          <a:r>
            <a:rPr lang="ru-RU" sz="2800" kern="1200" dirty="0" smtClean="0"/>
            <a:t> училища</a:t>
          </a:r>
          <a:endParaRPr lang="ru-RU" sz="2800" kern="1200" dirty="0"/>
        </a:p>
      </dsp:txBody>
      <dsp:txXfrm>
        <a:off x="0" y="2209"/>
        <a:ext cx="2962656" cy="1458562"/>
      </dsp:txXfrm>
    </dsp:sp>
    <dsp:sp modelId="{62A79C8F-76C4-4D1C-B060-B9850D426F6A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Русский язык, арифметика, геометрия, история и география.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Дети купцов, ремесленников, мещан.</a:t>
          </a:r>
          <a:endParaRPr lang="ru-RU" sz="2100" kern="1200" dirty="0"/>
        </a:p>
      </dsp:txBody>
      <dsp:txXfrm rot="5400000">
        <a:off x="5012703" y="-370490"/>
        <a:ext cx="1166849" cy="5266944"/>
      </dsp:txXfrm>
    </dsp:sp>
    <dsp:sp modelId="{25843606-9707-4A07-8BC9-A395A2C70392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Уездные трехклассные училища</a:t>
          </a:r>
          <a:endParaRPr lang="ru-RU" sz="2800" kern="1200" dirty="0"/>
        </a:p>
      </dsp:txBody>
      <dsp:txXfrm>
        <a:off x="0" y="1533700"/>
        <a:ext cx="2962656" cy="1458562"/>
      </dsp:txXfrm>
    </dsp:sp>
    <dsp:sp modelId="{2E7B482C-8D42-455C-B348-806A4FA85002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smtClean="0"/>
            <a:t>Все науки.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Дети дворян, чиновников, купцов первой гильдии.</a:t>
          </a:r>
          <a:endParaRPr lang="ru-RU" sz="2100" kern="1200" dirty="0"/>
        </a:p>
      </dsp:txBody>
      <dsp:txXfrm rot="5400000">
        <a:off x="5012703" y="1160999"/>
        <a:ext cx="1166849" cy="5266944"/>
      </dsp:txXfrm>
    </dsp:sp>
    <dsp:sp modelId="{A1A500D8-694D-4D5E-820D-BAEC2439B12F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Семиклассные гимназии</a:t>
          </a:r>
          <a:endParaRPr lang="ru-RU" sz="2800" kern="1200" dirty="0"/>
        </a:p>
      </dsp:txBody>
      <dsp:txXfrm>
        <a:off x="0" y="3065190"/>
        <a:ext cx="2962656" cy="14585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7B4ACA-77CC-49D2-92EA-6F5901529DFC}">
      <dsp:nvSpPr>
        <dsp:cNvPr id="0" name=""/>
        <dsp:cNvSpPr/>
      </dsp:nvSpPr>
      <dsp:spPr>
        <a:xfrm>
          <a:off x="179513" y="216026"/>
          <a:ext cx="1733863" cy="227104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00897-6253-4524-9201-F34686FC4411}">
      <dsp:nvSpPr>
        <dsp:cNvPr id="0" name=""/>
        <dsp:cNvSpPr/>
      </dsp:nvSpPr>
      <dsp:spPr>
        <a:xfrm>
          <a:off x="0" y="2376264"/>
          <a:ext cx="2199943" cy="798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1802 г. В. В. Петров разработал гальваническую батарею</a:t>
          </a:r>
          <a:endParaRPr lang="ru-RU" sz="2400" b="1" kern="1200" dirty="0"/>
        </a:p>
      </dsp:txBody>
      <dsp:txXfrm>
        <a:off x="0" y="2376264"/>
        <a:ext cx="2199943" cy="798302"/>
      </dsp:txXfrm>
    </dsp:sp>
    <dsp:sp modelId="{B383DA2F-7B0D-4BB0-B303-92C6835BD703}">
      <dsp:nvSpPr>
        <dsp:cNvPr id="0" name=""/>
        <dsp:cNvSpPr/>
      </dsp:nvSpPr>
      <dsp:spPr>
        <a:xfrm>
          <a:off x="3275859" y="72009"/>
          <a:ext cx="1733863" cy="254697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3E791-61F4-4B7A-A1DE-DA91EBF0AE31}">
      <dsp:nvSpPr>
        <dsp:cNvPr id="0" name=""/>
        <dsp:cNvSpPr/>
      </dsp:nvSpPr>
      <dsp:spPr>
        <a:xfrm>
          <a:off x="3419873" y="2520281"/>
          <a:ext cx="1733863" cy="643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Б.С.Якоби</a:t>
          </a:r>
          <a:endParaRPr lang="ru-RU" sz="2500" b="1" kern="1200" dirty="0"/>
        </a:p>
      </dsp:txBody>
      <dsp:txXfrm>
        <a:off x="3419873" y="2520281"/>
        <a:ext cx="1733863" cy="643263"/>
      </dsp:txXfrm>
    </dsp:sp>
    <dsp:sp modelId="{6578ACED-0E07-467D-A273-4CE4AC36706E}">
      <dsp:nvSpPr>
        <dsp:cNvPr id="0" name=""/>
        <dsp:cNvSpPr/>
      </dsp:nvSpPr>
      <dsp:spPr>
        <a:xfrm>
          <a:off x="7020279" y="432051"/>
          <a:ext cx="1733863" cy="2469913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FAA9E-BFAE-4EB4-BD17-7AD6BC4E65B7}">
      <dsp:nvSpPr>
        <dsp:cNvPr id="0" name=""/>
        <dsp:cNvSpPr/>
      </dsp:nvSpPr>
      <dsp:spPr>
        <a:xfrm>
          <a:off x="6241027" y="2880317"/>
          <a:ext cx="2902972" cy="2234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Э. Х. </a:t>
          </a:r>
          <a:r>
            <a:rPr lang="ru-RU" sz="2500" b="1" kern="1200" dirty="0" err="1" smtClean="0"/>
            <a:t>Ленц</a:t>
          </a:r>
          <a:r>
            <a:rPr lang="ru-RU" sz="2500" b="1" kern="1200" dirty="0" smtClean="0"/>
            <a:t>. </a:t>
          </a:r>
          <a:r>
            <a:rPr lang="ru-RU" sz="2500" kern="1200" dirty="0" smtClean="0"/>
            <a:t>1833 г  « закон Ленца» теории электрических явлений</a:t>
          </a:r>
          <a:endParaRPr lang="ru-RU" sz="2500" b="1" kern="1200" dirty="0"/>
        </a:p>
      </dsp:txBody>
      <dsp:txXfrm>
        <a:off x="6241027" y="2880317"/>
        <a:ext cx="2902972" cy="2234265"/>
      </dsp:txXfrm>
    </dsp:sp>
    <dsp:sp modelId="{4F9E5A31-804D-4E94-964F-729AD05621B6}">
      <dsp:nvSpPr>
        <dsp:cNvPr id="0" name=""/>
        <dsp:cNvSpPr/>
      </dsp:nvSpPr>
      <dsp:spPr>
        <a:xfrm>
          <a:off x="2339755" y="3168356"/>
          <a:ext cx="1733863" cy="2235741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7FF23B-C8DB-4443-A617-9C75776FD9D8}">
      <dsp:nvSpPr>
        <dsp:cNvPr id="0" name=""/>
        <dsp:cNvSpPr/>
      </dsp:nvSpPr>
      <dsp:spPr>
        <a:xfrm>
          <a:off x="3851926" y="3528389"/>
          <a:ext cx="2756010" cy="643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П.Л.Шиллинг. </a:t>
          </a:r>
          <a:r>
            <a:rPr lang="ru-RU" sz="2400" kern="1200" dirty="0" smtClean="0"/>
            <a:t>1832 г  создание  первого электрического телеграфа</a:t>
          </a:r>
          <a:endParaRPr lang="ru-RU" sz="2400" b="1" kern="1200" dirty="0"/>
        </a:p>
      </dsp:txBody>
      <dsp:txXfrm>
        <a:off x="3851926" y="3528389"/>
        <a:ext cx="2756010" cy="64326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148504-FE7A-4F72-A93D-ABF5FDFB338D}">
      <dsp:nvSpPr>
        <dsp:cNvPr id="0" name=""/>
        <dsp:cNvSpPr/>
      </dsp:nvSpPr>
      <dsp:spPr>
        <a:xfrm>
          <a:off x="2913476" y="601499"/>
          <a:ext cx="5378692" cy="16307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/>
            <a:t>1840 г (Г. И. Гессе) открытие закона термохимии</a:t>
          </a:r>
          <a:endParaRPr lang="ru-RU" sz="2900" kern="1200" dirty="0"/>
        </a:p>
      </dsp:txBody>
      <dsp:txXfrm>
        <a:off x="2913476" y="601499"/>
        <a:ext cx="5378692" cy="1630752"/>
      </dsp:txXfrm>
    </dsp:sp>
    <dsp:sp modelId="{61F65760-2665-473A-9D78-4BEBD7ECB090}">
      <dsp:nvSpPr>
        <dsp:cNvPr id="0" name=""/>
        <dsp:cNvSpPr/>
      </dsp:nvSpPr>
      <dsp:spPr>
        <a:xfrm>
          <a:off x="672318" y="726"/>
          <a:ext cx="2241157" cy="283229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672318" y="726"/>
        <a:ext cx="2241157" cy="2832298"/>
      </dsp:txXfrm>
    </dsp:sp>
    <dsp:sp modelId="{FED54847-5C9B-46A9-B58F-6C3171158D25}">
      <dsp:nvSpPr>
        <dsp:cNvPr id="0" name=""/>
        <dsp:cNvSpPr/>
      </dsp:nvSpPr>
      <dsp:spPr>
        <a:xfrm>
          <a:off x="2913476" y="3116254"/>
          <a:ext cx="5378692" cy="283229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В 1826-1827 гг. П.Г. Соболевский и В.В.Любарский положили начало порошковой металлургии.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</dsp:txBody>
      <dsp:txXfrm>
        <a:off x="2913476" y="3116254"/>
        <a:ext cx="5378692" cy="2832298"/>
      </dsp:txXfrm>
    </dsp:sp>
    <dsp:sp modelId="{99E5E0C8-A62B-42D4-8AF2-E79C32488B70}">
      <dsp:nvSpPr>
        <dsp:cNvPr id="0" name=""/>
        <dsp:cNvSpPr/>
      </dsp:nvSpPr>
      <dsp:spPr>
        <a:xfrm>
          <a:off x="672318" y="3116254"/>
          <a:ext cx="2241157" cy="283229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П.Г.Соболевский</a:t>
          </a:r>
          <a:endParaRPr lang="ru-RU" sz="2000" kern="1200" dirty="0"/>
        </a:p>
      </dsp:txBody>
      <dsp:txXfrm>
        <a:off x="672318" y="3116254"/>
        <a:ext cx="2241157" cy="2832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FA6FC-44E0-4D18-8148-927E6BB6E9B0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A2FBC-DE58-4A69-A96F-3296D6E07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356E2-E9DF-4FA8-9EB5-4F8863299103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C2F23-C5E1-46A2-A1F1-1BFA225F6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82B97-3687-496B-AFE4-BC007290D5D2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4D8B7-BA6E-4DCF-BAC2-9BD88531B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929EC-EC12-445D-AADA-94B97F2ACFE7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4EEE1-38F2-4728-A1BA-F96832344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8DC33-C508-4316-B3E8-BE51EFB3A99B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00DC5-B2EE-4143-B717-D32BEEBBF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B26C-2E2B-4DA0-AC3E-CF9946AB2904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98D83-DCFF-44AB-8BCD-0CC7AE0E0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D941B-BC5B-46BD-8185-9F3395088869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70BDF-0DD6-428C-ADAA-18F5FFAE7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58117-9D49-44FB-A340-63B594030868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C7DFD-9042-4E4E-95E5-223B2F31A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914A2-57F3-4583-BF94-6C2805FA5115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DBCC5-8F78-43CF-9E07-ECD48F06F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545BA-34F1-4C07-A6CD-32DB11E8BE4C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0C57-0228-4219-98A7-1550A08BA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8CD2F-B8DC-461A-B973-5145BE403EBA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A4266-4CE7-4E05-B1C3-CCFAC9A70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73CE9F-7498-423F-B0C2-109F7BF046EC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C557C7-E974-4725-A0E8-30A3A11E6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981075"/>
            <a:ext cx="7772400" cy="4392613"/>
          </a:xfrm>
        </p:spPr>
        <p:txBody>
          <a:bodyPr/>
          <a:lstStyle/>
          <a:p>
            <a:pPr eaLnBrk="1" hangingPunct="1"/>
            <a:r>
              <a:rPr lang="ru-RU" sz="6600" b="1" i="1" dirty="0" smtClean="0"/>
              <a:t>Тема урока: </a:t>
            </a:r>
            <a:r>
              <a:rPr lang="ru-RU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Образование и наука в первой половине </a:t>
            </a:r>
            <a:r>
              <a:rPr lang="en-US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века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4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i="1" dirty="0" smtClean="0">
                <a:solidFill>
                  <a:srgbClr val="C00000"/>
                </a:solidFill>
              </a:rPr>
              <a:t>Биология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7"/>
            <a:ext cx="8229600" cy="3816424"/>
          </a:xfrm>
        </p:spPr>
        <p:txBody>
          <a:bodyPr/>
          <a:lstStyle/>
          <a:p>
            <a:r>
              <a:rPr lang="ru-RU" sz="4800" b="1" i="1" dirty="0" smtClean="0"/>
              <a:t>1812 г – основан Крымский ботанический сад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52736"/>
          </a:xfrm>
        </p:spPr>
        <p:txBody>
          <a:bodyPr/>
          <a:lstStyle/>
          <a:p>
            <a:pPr eaLnBrk="1" hangingPunct="1"/>
            <a:r>
              <a:rPr lang="ru-RU" sz="6000" b="1" i="1" dirty="0" smtClean="0">
                <a:solidFill>
                  <a:srgbClr val="C00000"/>
                </a:solidFill>
              </a:rPr>
              <a:t>Медицина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5400600" cy="5217443"/>
          </a:xfrm>
        </p:spPr>
        <p:txBody>
          <a:bodyPr/>
          <a:lstStyle/>
          <a:p>
            <a:pPr eaLnBrk="1" hangingPunct="1">
              <a:buNone/>
            </a:pPr>
            <a:r>
              <a:rPr lang="ru-RU" sz="2800" dirty="0" smtClean="0"/>
              <a:t>    		</a:t>
            </a:r>
            <a:r>
              <a:rPr lang="ru-RU" b="1" dirty="0" smtClean="0"/>
              <a:t>Н.И. Пирогов-профессор Медико-хирургической академии. В годы Крымской войны он впервые на поле боя применял наркоз во время операции, использовал для лечения переломов гипсовую повязку.                     </a:t>
            </a:r>
          </a:p>
          <a:p>
            <a:pPr eaLnBrk="1" hangingPunct="1"/>
            <a:endParaRPr lang="ru-RU" sz="2800" dirty="0" smtClean="0"/>
          </a:p>
          <a:p>
            <a:pPr eaLnBrk="1" hangingPunct="1"/>
            <a:endParaRPr lang="ru-RU" sz="2800" dirty="0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5807" y="1124744"/>
            <a:ext cx="321678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Благодаря Н.И.Пирогову тысячи раненых остались живы, многие вернулись в строй.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060575"/>
            <a:ext cx="2736850" cy="3455988"/>
          </a:xfrm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2060575"/>
            <a:ext cx="273685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2060575"/>
            <a:ext cx="244792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139952" y="1052736"/>
            <a:ext cx="4824536" cy="5530626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С начала </a:t>
            </a:r>
            <a:r>
              <a:rPr lang="en-US" sz="3200" b="1" dirty="0" smtClean="0"/>
              <a:t>XIX</a:t>
            </a:r>
            <a:r>
              <a:rPr lang="ru-RU" sz="3200" b="1" dirty="0" smtClean="0"/>
              <a:t> в. русские геологи исследовали Забайкалье, Сибирь, Дальний Восток, Камчатку. В 1840 г. Николай Иванович </a:t>
            </a:r>
            <a:r>
              <a:rPr lang="ru-RU" sz="3200" b="1" dirty="0" err="1" smtClean="0"/>
              <a:t>Кокшаров</a:t>
            </a:r>
            <a:r>
              <a:rPr lang="ru-RU" sz="3200" b="1" dirty="0" smtClean="0"/>
              <a:t> составил первую геологическую карту Европейской России.</a:t>
            </a:r>
          </a:p>
        </p:txBody>
      </p:sp>
      <p:pic>
        <p:nvPicPr>
          <p:cNvPr id="13315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340768"/>
            <a:ext cx="3528392" cy="4608363"/>
          </a:xfrm>
        </p:spPr>
      </p:pic>
      <p:sp>
        <p:nvSpPr>
          <p:cNvPr id="4" name="TextBox 3"/>
          <p:cNvSpPr txBox="1"/>
          <p:nvPr/>
        </p:nvSpPr>
        <p:spPr>
          <a:xfrm>
            <a:off x="2483768" y="188640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Геология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i="1" dirty="0" smtClean="0">
                <a:solidFill>
                  <a:srgbClr val="C00000"/>
                </a:solidFill>
              </a:rPr>
              <a:t>Астрономия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700808"/>
          <a:ext cx="89644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eaLnBrk="1" hangingPunct="1"/>
            <a:r>
              <a:rPr lang="ru-RU" sz="6600" b="1" i="1" dirty="0" smtClean="0">
                <a:solidFill>
                  <a:srgbClr val="C00000"/>
                </a:solidFill>
              </a:rPr>
              <a:t>Математика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052736"/>
          <a:ext cx="82296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 eaLnBrk="1" hangingPunct="1"/>
            <a:r>
              <a:rPr lang="ru-RU" sz="6600" b="1" i="1" dirty="0" smtClean="0">
                <a:solidFill>
                  <a:srgbClr val="C00000"/>
                </a:solidFill>
              </a:rPr>
              <a:t>Физика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52736"/>
          <a:ext cx="914400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ru-RU" sz="6000" b="1" i="1" dirty="0" smtClean="0">
                <a:solidFill>
                  <a:srgbClr val="C00000"/>
                </a:solidFill>
              </a:rPr>
              <a:t>Химия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908720"/>
          <a:ext cx="8964488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i="1" dirty="0" smtClean="0">
                <a:solidFill>
                  <a:srgbClr val="C00000"/>
                </a:solidFill>
              </a:rPr>
              <a:t>Химия</a:t>
            </a:r>
            <a:endParaRPr lang="ru-RU" sz="66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К. С. Кирхгоф – разработал способ получения глюкозы</a:t>
            </a:r>
          </a:p>
          <a:p>
            <a:pPr eaLnBrk="1" hangingPunct="1">
              <a:lnSpc>
                <a:spcPct val="90000"/>
              </a:lnSpc>
            </a:pPr>
            <a:endParaRPr lang="ru-RU" sz="3600" b="1" dirty="0" smtClean="0"/>
          </a:p>
          <a:p>
            <a:pPr eaLnBrk="1" hangingPunct="1">
              <a:lnSpc>
                <a:spcPct val="90000"/>
              </a:lnSpc>
            </a:pPr>
            <a:endParaRPr lang="ru-RU" sz="3600" b="1" dirty="0" smtClean="0"/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А. А. Воскресенский, Ю. Ф. </a:t>
            </a:r>
            <a:r>
              <a:rPr lang="ru-RU" sz="3600" b="1" dirty="0" err="1" smtClean="0"/>
              <a:t>Фринцше</a:t>
            </a:r>
            <a:r>
              <a:rPr lang="ru-RU" sz="3600" b="1" dirty="0" smtClean="0"/>
              <a:t>, Н. Н. Зинин – органическая химия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ПОДВОДИМ ИТОГИ УРОКА: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000" b="1" i="1" dirty="0" smtClean="0"/>
              <a:t>Отличительные черты развития образования и науки в первой половине </a:t>
            </a:r>
            <a:r>
              <a:rPr lang="en-US" sz="4000" b="1" i="1" dirty="0" smtClean="0"/>
              <a:t>XIX</a:t>
            </a:r>
            <a:r>
              <a:rPr lang="ru-RU" sz="4000" b="1" i="1" dirty="0" smtClean="0"/>
              <a:t> : 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b="1" dirty="0" smtClean="0"/>
              <a:t>Увеличение числа высших и средних учебных заведений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b="1" dirty="0" smtClean="0"/>
              <a:t>Рост численности научных работников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b="1" dirty="0" smtClean="0"/>
              <a:t>Усиление практической направленности научных исследований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b="1" dirty="0" smtClean="0"/>
              <a:t>Укрепление связей науки с промышленным производством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sz="60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Цели урока:</a:t>
            </a:r>
            <a:br>
              <a:rPr lang="ru-RU" sz="60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84784"/>
            <a:ext cx="87484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Познакомиться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с образовательной системой Российской империи в первой половине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в.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Создать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представление о российской науке первой половине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pPr eaLnBrk="1" hangingPunct="1"/>
            <a:r>
              <a:rPr lang="ru-RU" sz="5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План урока:</a:t>
            </a:r>
            <a:br>
              <a:rPr lang="ru-RU" sz="5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4800" b="1" dirty="0" smtClean="0"/>
              <a:t>Система образования в первой половине </a:t>
            </a:r>
            <a:r>
              <a:rPr lang="en-US" sz="4800" b="1" dirty="0" smtClean="0"/>
              <a:t>XIX</a:t>
            </a:r>
            <a:r>
              <a:rPr lang="ru-RU" sz="4800" b="1" dirty="0" smtClean="0"/>
              <a:t> века.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4800" b="1" dirty="0" smtClean="0"/>
              <a:t>Грамотность в России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4800" b="1" dirty="0" smtClean="0"/>
              <a:t>Развитие наук в России.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i="1" dirty="0" smtClean="0">
                <a:solidFill>
                  <a:srgbClr val="C00000"/>
                </a:solidFill>
              </a:rPr>
              <a:t>Образование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eaLnBrk="1" hangingPunct="1"/>
            <a:r>
              <a:rPr lang="ru-RU" b="1" dirty="0" smtClean="0"/>
              <a:t>В начале </a:t>
            </a:r>
            <a:r>
              <a:rPr lang="en-US" b="1" dirty="0" smtClean="0"/>
              <a:t>XIX</a:t>
            </a:r>
            <a:r>
              <a:rPr lang="ru-RU" b="1" dirty="0" smtClean="0"/>
              <a:t> в. в России сложилась система высшего, среднего и начального образования.</a:t>
            </a:r>
          </a:p>
          <a:p>
            <a:pPr eaLnBrk="1" hangingPunct="1"/>
            <a:r>
              <a:rPr lang="ru-RU" b="1" dirty="0" smtClean="0"/>
              <a:t>1803- реформа в области </a:t>
            </a:r>
          </a:p>
          <a:p>
            <a:pPr eaLnBrk="1" hangingPunct="1">
              <a:buNone/>
            </a:pPr>
            <a:r>
              <a:rPr lang="ru-RU" b="1" dirty="0" smtClean="0"/>
              <a:t>    образования</a:t>
            </a:r>
          </a:p>
          <a:p>
            <a:pPr eaLnBrk="1" hangingPunct="1">
              <a:buNone/>
            </a:pPr>
            <a:r>
              <a:rPr lang="ru-RU" b="1" dirty="0" smtClean="0"/>
              <a:t>    (при Александре</a:t>
            </a:r>
            <a:r>
              <a:rPr lang="en-US" b="1" dirty="0" smtClean="0"/>
              <a:t> I</a:t>
            </a:r>
            <a:r>
              <a:rPr lang="ru-RU" b="1" dirty="0" smtClean="0"/>
              <a:t>).</a:t>
            </a:r>
            <a:r>
              <a:rPr lang="ru-RU" dirty="0" smtClean="0"/>
              <a:t>                                   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492896"/>
            <a:ext cx="2808312" cy="414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При Николае</a:t>
            </a:r>
            <a:r>
              <a:rPr lang="en-US" sz="3200" smtClean="0"/>
              <a:t> I</a:t>
            </a:r>
            <a:r>
              <a:rPr lang="ru-RU" sz="3200" smtClean="0"/>
              <a:t> сохранились все типы школ, но каждый из них стал сословно обособленным.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1811 г.- открытие Царскосельского лицея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5124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78512"/>
            <a:ext cx="7272808" cy="47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9577064" cy="112474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 smtClean="0"/>
              <a:t>В первые два десятилетия века были открыты пять</a:t>
            </a:r>
            <a:br>
              <a:rPr lang="ru-RU" sz="2700" b="1" dirty="0" smtClean="0"/>
            </a:br>
            <a:r>
              <a:rPr lang="ru-RU" sz="2700" b="1" dirty="0" smtClean="0"/>
              <a:t>новых университетов. Выписать в тетрадь даты их открытия</a:t>
            </a:r>
            <a:endParaRPr lang="ru-RU" sz="2700" b="1" dirty="0"/>
          </a:p>
        </p:txBody>
      </p:sp>
      <p:pic>
        <p:nvPicPr>
          <p:cNvPr id="6147" name="Picture 8" descr="Рисунок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1196752"/>
            <a:ext cx="6984776" cy="5374966"/>
          </a:xfrm>
          <a:ln w="76200">
            <a:solidFill>
              <a:schemeClr val="hlink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i="1" dirty="0" smtClean="0">
                <a:solidFill>
                  <a:srgbClr val="C00000"/>
                </a:solidFill>
              </a:rPr>
              <a:t>Развитие наук в России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/>
              <a:t>Биология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dirty="0" smtClean="0"/>
              <a:t>Медицина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dirty="0" smtClean="0"/>
              <a:t>Геология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dirty="0" smtClean="0"/>
              <a:t>Астрономия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dirty="0" smtClean="0"/>
              <a:t>Математика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dirty="0" smtClean="0"/>
              <a:t>Физика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dirty="0" smtClean="0"/>
              <a:t>Химия</a:t>
            </a:r>
            <a:endParaRPr lang="ru-RU" sz="4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600" b="1" i="1" dirty="0" smtClean="0">
                <a:solidFill>
                  <a:srgbClr val="C00000"/>
                </a:solidFill>
              </a:rPr>
              <a:t>Биология</a:t>
            </a:r>
            <a:r>
              <a:rPr lang="ru-RU" dirty="0" smtClean="0"/>
              <a:t>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486</Words>
  <Application>Microsoft Office PowerPoint</Application>
  <PresentationFormat>Экран (4:3)</PresentationFormat>
  <Paragraphs>78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Тема урока: Образование и наука в первой половине XIX века  </vt:lpstr>
      <vt:lpstr>Цели урока: </vt:lpstr>
      <vt:lpstr>План урока: </vt:lpstr>
      <vt:lpstr>Образование</vt:lpstr>
      <vt:lpstr>При Николае I сохранились все типы школ, но каждый из них стал сословно обособленным.</vt:lpstr>
      <vt:lpstr>1811 г.- открытие Царскосельского лицея</vt:lpstr>
      <vt:lpstr>В первые два десятилетия века были открыты пять новых университетов. Выписать в тетрадь даты их открытия</vt:lpstr>
      <vt:lpstr>Развитие наук в России</vt:lpstr>
      <vt:lpstr>Биология </vt:lpstr>
      <vt:lpstr>Биология </vt:lpstr>
      <vt:lpstr>Медицина</vt:lpstr>
      <vt:lpstr>Благодаря Н.И.Пирогову тысячи раненых остались живы, многие вернулись в строй.</vt:lpstr>
      <vt:lpstr>С начала XIX в. русские геологи исследовали Забайкалье, Сибирь, Дальний Восток, Камчатку. В 1840 г. Николай Иванович Кокшаров составил первую геологическую карту Европейской России.</vt:lpstr>
      <vt:lpstr>Астрономия</vt:lpstr>
      <vt:lpstr>Математика</vt:lpstr>
      <vt:lpstr>Физика</vt:lpstr>
      <vt:lpstr>Химия</vt:lpstr>
      <vt:lpstr>Химия</vt:lpstr>
      <vt:lpstr>ПОДВОДИМ ИТОГИ УРОКА: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и наука в первой половине XIX века.</dc:title>
  <dc:creator>ELLA</dc:creator>
  <cp:lastModifiedBy>Ворон</cp:lastModifiedBy>
  <cp:revision>99</cp:revision>
  <dcterms:created xsi:type="dcterms:W3CDTF">2011-03-02T16:21:13Z</dcterms:created>
  <dcterms:modified xsi:type="dcterms:W3CDTF">2014-02-16T19:44:30Z</dcterms:modified>
</cp:coreProperties>
</file>