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101434-B8A6-4B4A-92B7-91513810DAA1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5AEA8A-69CD-4CAC-A9C7-9014F36913C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692696"/>
            <a:ext cx="871296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Герой Отечественной </a:t>
            </a:r>
            <a:r>
              <a:rPr lang="ru-RU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войны</a:t>
            </a:r>
          </a:p>
          <a:p>
            <a:pPr algn="ctr"/>
            <a:r>
              <a:rPr lang="ru-RU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1914 – 1918 гг.</a:t>
            </a:r>
            <a:endParaRPr lang="ru-RU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8" name="Picture 4" descr="http://u.jimdo.com/www60/o/s9105dfc4f00d6081/img/i3ac8bbdfbdad6e18/1368369255/std/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62" y="5499450"/>
            <a:ext cx="47625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3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5"/>
            <a:ext cx="43204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"Я желаю, чтобы мои авиаторы стояли на такой же высоте проявления искусства, как это делают русские...". Похоронен штабс-капитан Петр Николаевич Нестеров в Киеве на </a:t>
            </a:r>
            <a:r>
              <a:rPr lang="ru-RU" sz="3200" b="1" dirty="0" err="1" smtClean="0"/>
              <a:t>Лукьяновском</a:t>
            </a:r>
            <a:r>
              <a:rPr lang="ru-RU" sz="3200" b="1" dirty="0" smtClean="0"/>
              <a:t> кладбище.</a:t>
            </a:r>
            <a:endParaRPr lang="ru-RU" sz="3200" dirty="0"/>
          </a:p>
        </p:txBody>
      </p:sp>
      <p:pic>
        <p:nvPicPr>
          <p:cNvPr id="8194" name="Picture 2" descr="C:\Users\Оператор\Desktop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34465"/>
            <a:ext cx="4032448" cy="619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80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19" y="3573016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Врангель Петр Николаевич, барон (1878 – 1928). Выходец из дворянской семьи шведского происхождения, он учится на горного инженера, затем поступает на военную службу, участвует в русско-японской войне, </a:t>
            </a:r>
            <a:r>
              <a:rPr lang="ru-RU" dirty="0" smtClean="0"/>
              <a:t>где командует </a:t>
            </a:r>
            <a:r>
              <a:rPr lang="ru-RU" dirty="0"/>
              <a:t>казаками и заслуживает несколько орденов,  а позднее, уже во время Первой мировой войны, отличается в Восточной Пруссии и в Галиции. Героизм и мужество Петра Николаевича </a:t>
            </a:r>
            <a:r>
              <a:rPr lang="ru-RU" dirty="0" smtClean="0"/>
              <a:t>Врангеля </a:t>
            </a:r>
            <a:r>
              <a:rPr lang="ru-RU" dirty="0"/>
              <a:t>проявилась, в высшей степени с первых же дней Великой войны, когда при атаке на хорошо укрепленную германскую деревню </a:t>
            </a:r>
            <a:r>
              <a:rPr lang="ru-RU" dirty="0" err="1"/>
              <a:t>Каушен</a:t>
            </a:r>
            <a:r>
              <a:rPr lang="ru-RU" dirty="0"/>
              <a:t> Врангель с эскадроном ринулся в конную атаку. Урон понесли серьезный, выбило всех офицеров, кроме Врангеля, а под ним убило коня. Но орудия захватили, прислугу порубили и </a:t>
            </a:r>
            <a:r>
              <a:rPr lang="ru-RU" dirty="0" err="1"/>
              <a:t>Каушен</a:t>
            </a:r>
            <a:r>
              <a:rPr lang="ru-RU" dirty="0"/>
              <a:t> взяли. Врангель стал первым, кто в этой войне был награжден офицерским орденом Св. Георгия. </a:t>
            </a:r>
          </a:p>
        </p:txBody>
      </p:sp>
      <p:pic>
        <p:nvPicPr>
          <p:cNvPr id="10242" name="Picture 2" descr="C:\Users\Оператор\Desktop\врангел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1580"/>
            <a:ext cx="208574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55776" y="1196752"/>
            <a:ext cx="33602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Петр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Врангель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3" name="Picture 3" descr="C:\Users\Оператор\Desktop\wrangel_slu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6529"/>
            <a:ext cx="1713040" cy="324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3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809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Филипп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Приданников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3925415"/>
            <a:ext cx="89289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Среди многочисленных проявлений необычайного мужества и отваги наших героев-солдат нельзя не отметить подвиг казака Филиппа </a:t>
            </a:r>
            <a:r>
              <a:rPr lang="ru-RU" b="1" dirty="0" err="1" smtClean="0"/>
              <a:t>Приданникова</a:t>
            </a:r>
            <a:r>
              <a:rPr lang="ru-RU" b="1" dirty="0" smtClean="0"/>
              <a:t>. В бою с австрийцами под ним была убита лошадь и снарядом раздроблена нога. Оставшись без лошади, он с раздробленной ногой продолжая биться, заколол трех австрийцев пикой, а затем, когда пика выпала у него, саблей зарубил еще троих, после чего сам свалился. Доставленный в Киев, он получил поздравление от командира полка св. Георгием. Несомненно, что в нашей могучей армии таких богатырей огромное количество. Мы лишены возможности знать их имена, но можем единодушно сказать - честь им и слава!». 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8" name="Picture 2" descr="C:\Users\Оператор\Desktop\1321378730_24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24744"/>
            <a:ext cx="4149824" cy="289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86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7456" y="980728"/>
            <a:ext cx="906188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Эта война далась им нелегко, но они пожертвовали жизнью ради нас!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1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7959" y="332656"/>
            <a:ext cx="4488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34735"/>
            <a:ext cx="4786182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Кузьма Крючков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11898"/>
            <a:ext cx="45457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Римма Иванова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4005064"/>
            <a:ext cx="43028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Петр Нестеров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3140968"/>
            <a:ext cx="427950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Петр Врангель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6692" y="4949009"/>
            <a:ext cx="64009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Фи</a:t>
            </a:r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липп </a:t>
            </a:r>
            <a:r>
              <a:rPr lang="ru-RU" sz="4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Приданников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12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25392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25392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380593"/>
            <a:ext cx="47861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Кузьма Крючков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4016" y="1150034"/>
            <a:ext cx="4823107" cy="286232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годы Первой мировой войны имя Кузьмы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Крючкова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известно всей России. Бравый казак красовался на плакатах и листовках, папиросных пачках и почтовых открытках, его портреты и рисунки, изображающие его подвиг, печатали в газетах и журналах. А отличился казак в первые дни войны в бою с немецкими кавалеристами недалеко от польского городка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Кальвария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2399" y="4444663"/>
            <a:ext cx="6507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Возглавляемый им казачий сторожевой дозор вступил в бой с группой немецких кавалеристов и, как записано в наградных документах, Кузьма Крючков в ходе кавалерийской схватки лично зарубил шашкой и заколол пикой 11 человек.</a:t>
            </a:r>
            <a:r>
              <a:rPr lang="ru-RU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25392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 descr="C:\Users\Оператор\Desktop\Krjuchkov_s_georgievskim_krest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40164"/>
            <a:ext cx="1828859" cy="26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ператор\Desktop\крючк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200400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16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548680"/>
            <a:ext cx="5530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Римма Иванова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2855" y="2636912"/>
            <a:ext cx="57125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22 сентября 2013 г. исполнилось 98 лет со дня гибели сестры милосердия Риммы Ивановой. Почти век назад шагнула в бессмертие эта 21-летняя девушка – героиня Великой войны, как тогда называли Первую мировую… И этот шаг был сделан ей в Белоруссии, точнее, в Полесье.</a:t>
            </a:r>
            <a:endParaRPr lang="ru-RU" dirty="0"/>
          </a:p>
        </p:txBody>
      </p:sp>
      <p:pic>
        <p:nvPicPr>
          <p:cNvPr id="2050" name="Picture 2" descr="C:\Users\Оператор\Desktop\ivanova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5" b="97229" l="1270" r="9841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472010"/>
            <a:ext cx="3752724" cy="51585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00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019636"/>
            <a:ext cx="615617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sz="1400" b="1" dirty="0" smtClean="0"/>
              <a:t>17 января 1915 г. она, коротко остригшись и назвавшись мужским именем, ушла добровольцем на фронт. Служила в 83-м пехотном </a:t>
            </a:r>
            <a:r>
              <a:rPr lang="ru-RU" sz="1400" b="1" dirty="0" err="1" smtClean="0"/>
              <a:t>Самурском</a:t>
            </a:r>
            <a:r>
              <a:rPr lang="ru-RU" sz="1400" b="1" dirty="0" smtClean="0"/>
              <a:t> полку, а когда всё раскрылось, то стала служить под своим настоящим. За мужество при спасении раненых она была удостоена Георгиевского креста 4-й степени и двух Георгиевских медалей. </a:t>
            </a:r>
            <a:r>
              <a:rPr lang="ru-RU" sz="1400" b="1" dirty="0" err="1" smtClean="0"/>
              <a:t>Самурцы</a:t>
            </a:r>
            <a:r>
              <a:rPr lang="ru-RU" sz="1400" b="1" dirty="0" smtClean="0"/>
              <a:t> буквально обожали свою медсестру и считали ее талисманом полка.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71327" y="2708920"/>
            <a:ext cx="631844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9 сентября, 105-й пехотный Оренбургский полк атаковал противника у села Доброславка, центра </a:t>
            </a:r>
            <a:r>
              <a:rPr lang="ru-RU" sz="1400" b="1" dirty="0" err="1" smtClean="0"/>
              <a:t>Доброславской</a:t>
            </a:r>
            <a:r>
              <a:rPr lang="ru-RU" sz="1400" b="1" dirty="0" smtClean="0"/>
              <a:t> волости </a:t>
            </a:r>
            <a:r>
              <a:rPr lang="ru-RU" sz="1400" b="1" dirty="0" err="1" smtClean="0"/>
              <a:t>Пинского</a:t>
            </a:r>
            <a:r>
              <a:rPr lang="ru-RU" sz="1400" b="1" dirty="0" smtClean="0"/>
              <a:t> уезда Минской губернии (сейчас </a:t>
            </a:r>
            <a:r>
              <a:rPr lang="ru-RU" sz="1400" b="1" dirty="0" err="1" smtClean="0"/>
              <a:t>Пинский</a:t>
            </a:r>
            <a:r>
              <a:rPr lang="ru-RU" sz="1400" b="1" dirty="0" smtClean="0"/>
              <a:t> район Брестской области). 10-ю роту германцы встретили жестоким огнем, несколько станковых «Максимов» косили нашу пехоту. Погибли два офицера, солдаты дрогнули, смешались, но тут вперед вышла Римма Иванова, перевязывавшая в гуще боя раненых. «Вперед, за мной!» - крикнула девушка и первая бросилась под пули. Полк рванулся в штыки за своей любимицей и опрокинул врага. Но в гуще боя Римма была смертельно ранена разрывной пулей в бедро. Ее последними словами были: «Боже, спаси Россию».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3074" name="Picture 2" descr="C:\Users\Оператор\Desktop\images-stories-my_imeges-5-sestra1-584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19636"/>
            <a:ext cx="2133600" cy="4267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31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705178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Погибшая на белорусской земле 21-летняя сестра милосердия Римма Михайловна Иванова стала единственной в России женщиной, удостоенной ордена Святого Георгия 4-й степени – почетнейшей боевой награды русской армии.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 </a:t>
            </a:r>
          </a:p>
          <a:p>
            <a:r>
              <a:rPr lang="ru-RU" b="1" dirty="0" smtClean="0"/>
              <a:t>Иногда Римму называют вообще единственной женщиной – кавалером ордена Святого Георгия.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593571"/>
            <a:ext cx="52565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В Ставрополе были учреждены стипендии имени Риммы Ивановой в фельдшерской школе, </a:t>
            </a:r>
            <a:r>
              <a:rPr lang="ru-RU" sz="1600" b="1" dirty="0" err="1" smtClean="0"/>
              <a:t>Ольгинской</a:t>
            </a:r>
            <a:r>
              <a:rPr lang="ru-RU" sz="1600" b="1" dirty="0" smtClean="0"/>
              <a:t> женской гимназии и земском училище села Петровское. В городе собирались устанавливать памятник героине. Но после 1917 г. подвиг </a:t>
            </a:r>
            <a:r>
              <a:rPr lang="ru-RU" sz="1600" b="1" dirty="0" err="1" smtClean="0"/>
              <a:t>Р.М.Ивановой</a:t>
            </a:r>
            <a:r>
              <a:rPr lang="ru-RU" sz="1600" b="1" dirty="0" smtClean="0"/>
              <a:t> был надолго забыт, а ее могила уничтожена. Только недавно надгробие было восстановлено, а на здании гимназии, где училась единственная женщина – Георгиевский кавалер, установлена мемориальная доска.</a:t>
            </a:r>
            <a:endParaRPr lang="ru-RU" sz="1600" dirty="0"/>
          </a:p>
        </p:txBody>
      </p:sp>
      <p:pic>
        <p:nvPicPr>
          <p:cNvPr id="4098" name="Picture 2" descr="C:\Users\Оператор\Desktop\images-stories-my_imeges-5-sestra3-233x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81" y="450321"/>
            <a:ext cx="2219325" cy="3143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Оператор\Desktop\117ivanova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003943"/>
            <a:ext cx="3200400" cy="3733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1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1987074"/>
            <a:ext cx="540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Пётр Николаевич Нестеров родился в городе Нижний Новгород 27 февраля (15 февраля по старому стилю) 1887 года в семье офицера-воспитателя кадетского корпуса. После неожиданной смерти отца материальное положение семьи сильно ухудшилось. Его мать, Маргарита Викторовна, не имея средств на оплату жилья, была вынуждена переехать вместе с четырьмя детьми во Вдовий дом. </a:t>
            </a:r>
            <a:br>
              <a:rPr lang="ru-RU" b="1" dirty="0" smtClean="0"/>
            </a:br>
            <a:r>
              <a:rPr lang="ru-RU" b="1" dirty="0" smtClean="0"/>
              <a:t>В 1906 году после успешного окончания Михайловский артиллерийского училища он служил во Владивостоке, где лично разработал правила корректирования стрельбы из аэростата.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38251" y="188640"/>
            <a:ext cx="91307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Петр Николаевич 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естеров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 descr="C:\Users\Оператор\Desktop\bank_3861_56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3" y="2073129"/>
            <a:ext cx="3066933" cy="41260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94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6222" y="1484784"/>
            <a:ext cx="6606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Пётр Николаевич Нестеров - русский лётчик, разработавший первую фигуру высшего пилотажа - "мёртвую петлю". Авиаконструктор, идеи которого опередили время. Наконец, человек, первым в истории авиации применивший воздушный таран.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470932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Пётр Николаевич тренировался в совершенствовании пилотирования, в отработке крутых виражей, готовясь осуществить "мёртвую петлю". Одолевали сомнения в надежности конструкции самолёта, а главное - будет ли его эксперимент нагляден и понят товарищами по оружию. И вот пришла решимость. 27 Августа 1913 года </a:t>
            </a:r>
            <a:r>
              <a:rPr lang="ru-RU" b="1" dirty="0" err="1" smtClean="0"/>
              <a:t>нестеровский</a:t>
            </a:r>
            <a:r>
              <a:rPr lang="ru-RU" b="1" dirty="0" smtClean="0"/>
              <a:t> "</a:t>
            </a:r>
            <a:r>
              <a:rPr lang="ru-RU" b="1" dirty="0" err="1" smtClean="0"/>
              <a:t>Ньюпор</a:t>
            </a:r>
            <a:r>
              <a:rPr lang="ru-RU" b="1" dirty="0" smtClean="0"/>
              <a:t>" вновь взмыл в небо. Набрав высоту 800 - 1000 метров, лётчик, как явствует из рапорта начальства, выключил мотор и начал пикировать. На высоте около 600 метров мотор был включен, и самолёт, послушный уверенным рукам пилота, устремился вертикально вверх, потом на спину, описал петлю и пошёл в пике. Мотор снова выключился, самолёт выпрямился и плавной, красивой спиралью благополучно приземлился. </a:t>
            </a:r>
            <a:endParaRPr lang="ru-RU" dirty="0"/>
          </a:p>
        </p:txBody>
      </p:sp>
      <p:pic>
        <p:nvPicPr>
          <p:cNvPr id="6146" name="Picture 2" descr="C:\Users\Оператор\Desktop\pic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75596"/>
            <a:ext cx="1828800" cy="282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31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2907" y="765082"/>
            <a:ext cx="53285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Осуществив за время войны 28 вылетов, 8 сентября (26 августа по старому стилю) 1914 года около городка </a:t>
            </a:r>
            <a:r>
              <a:rPr lang="ru-RU" sz="2400" b="1" dirty="0" err="1" smtClean="0"/>
              <a:t>Жолква</a:t>
            </a:r>
            <a:r>
              <a:rPr lang="ru-RU" sz="2400" b="1" dirty="0" smtClean="0"/>
              <a:t> Пётр Николаевич Нестеров совершил свой последний подвиг — протаранил самолет, в котором находились пилот Франц Малина  и пилот-наблюдатель барон Фридрих фон Розенталь, которые вели воздушную разведку передвижения русских войск. Оба самолёта упали на землю, а лётчики погибли.</a:t>
            </a:r>
            <a:endParaRPr lang="ru-RU" sz="2400" dirty="0"/>
          </a:p>
        </p:txBody>
      </p:sp>
      <p:pic>
        <p:nvPicPr>
          <p:cNvPr id="7170" name="Picture 2" descr="C:\Users\Оператор\Desktop\1315585230_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1"/>
            <a:ext cx="3387008" cy="55513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61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207</TotalTime>
  <Words>1026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Оператор</dc:creator>
  <cp:lastModifiedBy>Оператор</cp:lastModifiedBy>
  <cp:revision>18</cp:revision>
  <dcterms:created xsi:type="dcterms:W3CDTF">2014-04-15T06:02:01Z</dcterms:created>
  <dcterms:modified xsi:type="dcterms:W3CDTF">2014-04-29T05:42:20Z</dcterms:modified>
</cp:coreProperties>
</file>