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4" r:id="rId3"/>
    <p:sldId id="257" r:id="rId4"/>
    <p:sldId id="285" r:id="rId5"/>
    <p:sldId id="286" r:id="rId6"/>
    <p:sldId id="273" r:id="rId7"/>
    <p:sldId id="278" r:id="rId8"/>
    <p:sldId id="258" r:id="rId9"/>
    <p:sldId id="287" r:id="rId10"/>
    <p:sldId id="279" r:id="rId11"/>
    <p:sldId id="288" r:id="rId12"/>
    <p:sldId id="289" r:id="rId13"/>
    <p:sldId id="268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0F871-40C1-411E-B643-28988DDED9BA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70D87-39C6-46AA-8ADD-7F98B370E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40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D5C53-FBC9-4C42-A648-3EBAEEB78FE2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8844A-32AC-4BEB-AE94-2752043CA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7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844A-32AC-4BEB-AE94-2752043CA10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9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844A-32AC-4BEB-AE94-2752043CA10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613B6A4-2331-4CBC-9D14-8987D067B0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CAE05AE-C2F9-4087-BC92-F94562BE109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6A4-2331-4CBC-9D14-8987D067B0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05AE-C2F9-4087-BC92-F94562BE1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6A4-2331-4CBC-9D14-8987D067B0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05AE-C2F9-4087-BC92-F94562BE1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6A4-2331-4CBC-9D14-8987D067B0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05AE-C2F9-4087-BC92-F94562BE1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6A4-2331-4CBC-9D14-8987D067B0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05AE-C2F9-4087-BC92-F94562BE1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6A4-2331-4CBC-9D14-8987D067B0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05AE-C2F9-4087-BC92-F94562BE1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6A4-2331-4CBC-9D14-8987D067B0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05AE-C2F9-4087-BC92-F94562BE1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6A4-2331-4CBC-9D14-8987D067B0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05AE-C2F9-4087-BC92-F94562BE1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6A4-2331-4CBC-9D14-8987D067B0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05AE-C2F9-4087-BC92-F94562BE1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6A4-2331-4CBC-9D14-8987D067B0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05AE-C2F9-4087-BC92-F94562BE1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B6A4-2331-4CBC-9D14-8987D067B0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05AE-C2F9-4087-BC92-F94562BE1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613B6A4-2331-4CBC-9D14-8987D067B0EE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CAE05AE-C2F9-4087-BC92-F94562BE1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492896"/>
            <a:ext cx="7772400" cy="3358726"/>
          </a:xfrm>
        </p:spPr>
        <p:txBody>
          <a:bodyPr>
            <a:normAutofit/>
          </a:bodyPr>
          <a:lstStyle/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Пилип Орлик</a:t>
            </a:r>
            <a:b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 творець Першої </a:t>
            </a:r>
            <a:b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української Конституції</a:t>
            </a:r>
            <a:r>
              <a:rPr lang="uk-UA" sz="5400" dirty="0" smtClean="0"/>
              <a:t/>
            </a:r>
            <a:br>
              <a:rPr lang="uk-UA" sz="5400" dirty="0" smtClean="0"/>
            </a:br>
            <a:endParaRPr lang="uk-UA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2533"/>
            <a:ext cx="2952754" cy="3181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457200" y="857232"/>
            <a:ext cx="5186370" cy="600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територія України визначалася Зборівським договором 1649 р.,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при </a:t>
            </a:r>
            <a:r>
              <a:rPr lang="uk-UA" dirty="0" smtClean="0"/>
              <a:t>гетьманові утворювалася Генеральна рада із законодавчою владою, яка складалася з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генеральної </a:t>
            </a:r>
            <a:r>
              <a:rPr lang="uk-UA" dirty="0" smtClean="0"/>
              <a:t>старшини, полковників, виборних депутатів від кожного полку та з делегатів від запорожців, 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14421"/>
            <a:ext cx="2933713" cy="389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рада збиралася тричі на рік - на Різдво, Покрову, Великдень;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 smtClean="0"/>
              <a:t>справи про кривду гетьманову розглядав генеральний суд;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 smtClean="0"/>
              <a:t>державна скарбниця і майно підпорядковувалися генеральному підскарбію;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295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гетьман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захищати</a:t>
            </a:r>
            <a:r>
              <a:rPr lang="ru-RU" dirty="0"/>
              <a:t> </a:t>
            </a:r>
            <a:r>
              <a:rPr lang="ru-RU" dirty="0" err="1"/>
              <a:t>козацтво</a:t>
            </a:r>
            <a:r>
              <a:rPr lang="ru-RU" dirty="0"/>
              <a:t> і все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надмірних</a:t>
            </a:r>
            <a:r>
              <a:rPr lang="ru-RU" dirty="0"/>
              <a:t>  </a:t>
            </a:r>
            <a:r>
              <a:rPr lang="ru-RU" dirty="0" err="1"/>
              <a:t>податків</a:t>
            </a:r>
            <a:r>
              <a:rPr lang="ru-RU" dirty="0"/>
              <a:t> і повинностей, </a:t>
            </a:r>
            <a:r>
              <a:rPr lang="ru-RU" dirty="0" err="1"/>
              <a:t>допомагати</a:t>
            </a:r>
            <a:r>
              <a:rPr lang="ru-RU" dirty="0"/>
              <a:t> </a:t>
            </a:r>
            <a:r>
              <a:rPr lang="ru-RU" dirty="0" err="1"/>
              <a:t>козацьким</a:t>
            </a:r>
            <a:r>
              <a:rPr lang="ru-RU" dirty="0"/>
              <a:t> вдова і сиротам 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79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29590" cy="121765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значення 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Конституції Пилипа Орлика 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1299"/>
            <a:ext cx="6500858" cy="41433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перший конституційний акт в Україні;</a:t>
            </a:r>
          </a:p>
          <a:p>
            <a:endParaRPr lang="uk-UA" dirty="0" smtClean="0"/>
          </a:p>
          <a:p>
            <a:r>
              <a:rPr lang="uk-UA" dirty="0" smtClean="0"/>
              <a:t>маніфест </a:t>
            </a:r>
            <a:r>
              <a:rPr lang="uk-UA" dirty="0" smtClean="0"/>
              <a:t>державної волі українського народу, пам'ятка української державності;</a:t>
            </a:r>
          </a:p>
          <a:p>
            <a:endParaRPr lang="uk-UA" dirty="0" smtClean="0"/>
          </a:p>
          <a:p>
            <a:r>
              <a:rPr lang="uk-UA" dirty="0" smtClean="0"/>
              <a:t>конституція </a:t>
            </a:r>
            <a:r>
              <a:rPr lang="uk-UA" dirty="0" smtClean="0"/>
              <a:t>стала найвищим щаблем тогочасної політичної думки не тільки в Україні, а й взагалі в Європі, бо жодна з           країн на той час не мала подібних документів. 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48880"/>
            <a:ext cx="242886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Плани </a:t>
            </a: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Орлика </a:t>
            </a: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щодо здобуття Україною </a:t>
            </a: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незалежності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Створює коаліцію у боротьбі з Московською державою. </a:t>
            </a:r>
            <a:endParaRPr lang="uk-UA" dirty="0" smtClean="0"/>
          </a:p>
          <a:p>
            <a:r>
              <a:rPr lang="uk-UA" dirty="0" smtClean="0"/>
              <a:t>23 </a:t>
            </a:r>
            <a:r>
              <a:rPr lang="uk-UA" dirty="0" smtClean="0"/>
              <a:t>січня 1711р. Орлик укладає угоду з кримським </a:t>
            </a:r>
            <a:r>
              <a:rPr lang="uk-UA" dirty="0" err="1" smtClean="0"/>
              <a:t>ханом</a:t>
            </a:r>
            <a:r>
              <a:rPr lang="uk-UA" dirty="0" smtClean="0"/>
              <a:t>  </a:t>
            </a:r>
            <a:r>
              <a:rPr lang="uk-UA" dirty="0" err="1" smtClean="0"/>
              <a:t>Девлет-Гіреєм</a:t>
            </a:r>
            <a:r>
              <a:rPr lang="uk-UA" dirty="0" smtClean="0"/>
              <a:t> – спільне визволення Гетьманщини та Слобожанщини. Кримський </a:t>
            </a:r>
            <a:r>
              <a:rPr lang="uk-UA" dirty="0" err="1" smtClean="0"/>
              <a:t>хан</a:t>
            </a:r>
            <a:r>
              <a:rPr lang="uk-UA" dirty="0" smtClean="0"/>
              <a:t> визнає незалежність України.</a:t>
            </a:r>
          </a:p>
          <a:p>
            <a:r>
              <a:rPr lang="uk-UA" dirty="0" smtClean="0"/>
              <a:t>10 травня 1710 р. Карл ХІІ уклав союз з Україною, підтвердив гарантії       незалежності й самостійності України.</a:t>
            </a:r>
          </a:p>
          <a:p>
            <a:pPr marL="0" indent="0">
              <a:buNone/>
            </a:pPr>
            <a:endParaRPr lang="uk-UA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Вшанування історичної події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9 квітня 2010 року </a:t>
            </a:r>
            <a:r>
              <a:rPr lang="uk-UA" smtClean="0"/>
              <a:t>в Бендерах </a:t>
            </a:r>
            <a:r>
              <a:rPr lang="uk-UA" dirty="0" smtClean="0"/>
              <a:t>було відкрито пам'ятник Конституції, встановлений на честь 300-річчя. Пам'ятний знак споруджено у вигляді книги, на якій викарбовано інформацію про історію нашої Конституції.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357694"/>
            <a:ext cx="485775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План уроку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1.Пилип Орлик - гетьман України (біографічна довідка).</a:t>
            </a:r>
          </a:p>
          <a:p>
            <a:r>
              <a:rPr lang="uk-UA" dirty="0" smtClean="0"/>
              <a:t>2.П.Орлик- творець першої Української Конституції. Головні положення Конституції.</a:t>
            </a:r>
          </a:p>
          <a:p>
            <a:r>
              <a:rPr lang="uk-UA" dirty="0" smtClean="0"/>
              <a:t>3. Історичне значення Конституції П.Орлика.</a:t>
            </a:r>
          </a:p>
          <a:p>
            <a:r>
              <a:rPr lang="uk-UA" dirty="0" smtClean="0"/>
              <a:t>4.Плани П.Орлика щодо здобуття Україною незалежності.</a:t>
            </a:r>
          </a:p>
          <a:p>
            <a:r>
              <a:rPr lang="uk-UA" dirty="0" smtClean="0"/>
              <a:t>5.Вшанування історичної події.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uk-UA" b="1" i="1" dirty="0" smtClean="0"/>
              <a:t>Біографічна довідка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2718064"/>
          </a:xfrm>
        </p:spPr>
        <p:txBody>
          <a:bodyPr>
            <a:normAutofit/>
          </a:bodyPr>
          <a:lstStyle/>
          <a:p>
            <a:pPr algn="ctr"/>
            <a:endParaRPr lang="uk-UA" sz="2000" dirty="0" smtClean="0"/>
          </a:p>
          <a:p>
            <a:pPr marL="0" indent="0" algn="ctr">
              <a:buNone/>
            </a:pPr>
            <a:r>
              <a:rPr lang="uk-UA" sz="2000" dirty="0" smtClean="0"/>
              <a:t>Пилип Орлик (1672-1742) походив з давнього чеського роду. Народився 11 жовтня 1672 року від шлюбу католика Степана Орлика з православною Іриною </a:t>
            </a:r>
            <a:r>
              <a:rPr lang="uk-UA" sz="2000" dirty="0" err="1" smtClean="0"/>
              <a:t>Малаховською</a:t>
            </a:r>
            <a:r>
              <a:rPr lang="uk-UA" sz="2000" dirty="0" smtClean="0"/>
              <a:t>.  Рано втратив батька . Його вихованням  у православному дусі займалася мати. Закінчив Києво-Могилянську академію</a:t>
            </a:r>
            <a:r>
              <a:rPr lang="uk-UA" sz="2000" dirty="0" smtClean="0"/>
              <a:t>.</a:t>
            </a:r>
            <a:endParaRPr lang="uk-UA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В 1700 році  почав служити у гетьманській канцелярії . Знав кілька європейських мов. З доброю освітою, розумною головою, він відразу привернув увагу гетьмана Івана Мазепи. Згодом став генеральним писарем і найближчим радником гетьмана, вірним Мазепі залишився на все життя. </a:t>
            </a:r>
          </a:p>
          <a:p>
            <a:pPr mar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857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5 квітня 1710 р. в Бендерах  на козацькій раді   Пилипа Орлика обрано гетьманом. Саме він очолив першу українську еміграцію в Західній Європі.  Понад 30 років прожив  у еміграції,останні 12 років не бачився із сім‘єю,яка знайшла притулок у Польщі.  24 травня 1742 року гетьман помер, самотній і бідний. </a:t>
            </a:r>
          </a:p>
          <a:p>
            <a:pPr mar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438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uk-UA" dirty="0" smtClean="0"/>
              <a:t>Що таке Конституція?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643050"/>
            <a:ext cx="5286412" cy="50006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400" b="1" dirty="0" smtClean="0"/>
              <a:t>Конституція</a:t>
            </a:r>
            <a:r>
              <a:rPr lang="uk-UA" sz="3400" dirty="0" smtClean="0"/>
              <a:t> – це Основний Закон, що закріплює суспільний і державний устрій країни, функції органів державної влади, основні права та обов’язки громадян. Слово “конституція” латинського походження як значна частина слів, пов’язаних зі сферою державного управління. У стародавньому Римі це слово позначало акти імператора, які слід було неухильно виконувати. </a:t>
            </a:r>
          </a:p>
          <a:p>
            <a:pPr algn="ctr">
              <a:buNone/>
            </a:pPr>
            <a:r>
              <a:rPr lang="uk-UA" sz="3400" dirty="0" smtClean="0"/>
              <a:t/>
            </a:r>
            <a:br>
              <a:rPr lang="uk-UA" sz="3400" dirty="0" smtClean="0"/>
            </a:b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3116"/>
            <a:ext cx="30718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Цікаво, що першою вітчизняною конституцією вважається Конституція гетьмана Пилипа Орлика. Ми можемо пишатися тим, що ця Конституція, прийнята 5 квітня 1710 року, була однією з перших в Європі та світі. Адже конституцію Сполучених Штатів Америки було схвалено лише 1787 року, конституцію Франції та Польщі – 1791 року, конституцію Російської імперії – 1905 року.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858280" cy="1426464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/>
              <a:t>Головні положення Конституції Пилипа Орлика </a:t>
            </a:r>
            <a:r>
              <a:rPr lang="uk-UA" sz="3200" b="1" i="1" dirty="0" err="1" smtClean="0"/>
              <a:t>-”Пакти</a:t>
            </a:r>
            <a:r>
              <a:rPr lang="uk-UA" sz="3200" b="1" i="1" dirty="0" smtClean="0"/>
              <a:t> й Конституція прав і вольностей Війська Запорізького”</a:t>
            </a:r>
            <a:endParaRPr lang="uk-UA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5643602" cy="5214950"/>
          </a:xfrm>
        </p:spPr>
        <p:txBody>
          <a:bodyPr>
            <a:normAutofit/>
          </a:bodyPr>
          <a:lstStyle/>
          <a:p>
            <a:endParaRPr lang="uk-UA" sz="2600" dirty="0" smtClean="0"/>
          </a:p>
          <a:p>
            <a:pPr>
              <a:buNone/>
            </a:pPr>
            <a:r>
              <a:rPr lang="uk-UA" sz="2600" dirty="0" smtClean="0"/>
              <a:t>    Основу  “Пактів і Конституцій” становила угода між гетьманом і козацтвом, яке виступало від імені українського народу. Вперше новообраний гетьман укладав зі своїми виборцями офіційну угоду, де чітко зазначалися умови, за яких він отримав владу. </a:t>
            </a:r>
          </a:p>
        </p:txBody>
      </p:sp>
      <p:pic>
        <p:nvPicPr>
          <p:cNvPr id="5" name="Picture 1" descr="C:\Users\Лариса\Documents\конституція пилипа орли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571744"/>
            <a:ext cx="2996945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Документ складався із вступу й 16 статей. Зміст цих статей такий:проголошувалась незалежність України від Московії та Речі Посполитої; обґрунтовувалася протекція шведського короля та союзу з Кримським ханством;</a:t>
            </a:r>
          </a:p>
          <a:p>
            <a:pPr mar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6585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470</TotalTime>
  <Words>564</Words>
  <Application>Microsoft Office PowerPoint</Application>
  <PresentationFormat>Экран (4:3)</PresentationFormat>
  <Paragraphs>46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Sketchbook</vt:lpstr>
      <vt:lpstr>Пилип Орлик  творець Першої  української Конституції </vt:lpstr>
      <vt:lpstr>               План уроку  </vt:lpstr>
      <vt:lpstr>Біографічна довідка</vt:lpstr>
      <vt:lpstr>Презентация PowerPoint</vt:lpstr>
      <vt:lpstr>Презентация PowerPoint</vt:lpstr>
      <vt:lpstr>Що таке Конституція?</vt:lpstr>
      <vt:lpstr>Презентация PowerPoint</vt:lpstr>
      <vt:lpstr>Головні положення Конституції Пилипа Орлика -”Пакти й Конституція прав і вольностей Війська Запорізького”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значення Конституції Пилипа Орлика   </vt:lpstr>
      <vt:lpstr>Плани Орлика щодо здобуття Україною незалежності  </vt:lpstr>
      <vt:lpstr>Вшанування історичної події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Даша</cp:lastModifiedBy>
  <cp:revision>102</cp:revision>
  <dcterms:created xsi:type="dcterms:W3CDTF">2012-02-26T10:06:46Z</dcterms:created>
  <dcterms:modified xsi:type="dcterms:W3CDTF">2013-11-25T17:43:33Z</dcterms:modified>
</cp:coreProperties>
</file>