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E5722-93F6-4A2F-A69A-3E450BF7F19B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5BCA3-2294-41B5-8640-AD29B6601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2A9D6-0F0F-46F2-BD4F-038FFA25A4E9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6EF69-2C86-4C84-A196-A80E4B7C2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834C5-1CDC-4F43-B2B9-4225DEDE7097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E344F-8BE0-4797-A46E-A2A7C844E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30671-793B-4CF2-BEA8-582DE210996B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8947A-637D-4BF1-ADE0-15457A7D9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84C8-1070-4980-B1C8-25CB75FF0260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4016D-C2D8-4EA0-821B-94E05B4BC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799D5-DADC-41C0-A389-C84F36990F91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1DDFA-226C-4A89-9854-556CF5255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828FD-6744-43C0-8D3E-0017C4E7D050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6A694-22C3-4F17-AFBE-70B56259A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D8DAD-10A0-45D5-9CBB-0B5E7A718226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F323E-15D8-4499-82B5-7EA446F0B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70A8D-906F-4851-85B8-ED7748E94420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2EB7D-1933-4098-B668-789CD78C2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4BE70-8395-4089-91C6-EFDB2685F3DB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56CE3-9C28-4E2E-944D-877186DDA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1D264-8A6C-4492-A89A-E52842F45401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E7B5B-9268-47EA-B06D-D0D9C270F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658624-A42D-498C-8988-778D04C52A9C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9B9070-F1E5-4D6F-9C5E-C4611EBD1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2056" y="1241997"/>
            <a:ext cx="8710018" cy="415498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ПРАВОСЛАВНЫЕ ХРАМЫ ПЕТЕРБУРГА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438" y="26988"/>
            <a:ext cx="10231437" cy="68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1150"/>
            <a:ext cx="12192000" cy="632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4325" y="0"/>
            <a:ext cx="9023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4813" y="-14288"/>
            <a:ext cx="8859837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063" y="-4763"/>
            <a:ext cx="9929812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Произвольный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 Light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</dc:creator>
  <cp:lastModifiedBy>1</cp:lastModifiedBy>
  <cp:revision>7</cp:revision>
  <dcterms:created xsi:type="dcterms:W3CDTF">2013-12-09T20:50:48Z</dcterms:created>
  <dcterms:modified xsi:type="dcterms:W3CDTF">2014-03-22T16:01:30Z</dcterms:modified>
</cp:coreProperties>
</file>