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822C3-5AB0-4FA3-ADBE-37A60C9D5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j021295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3505200" cy="2895600"/>
          </a:xfrm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914400" y="304800"/>
            <a:ext cx="7821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tx2"/>
                </a:solidFill>
                <a:latin typeface="Algerian" pitchFamily="82" charset="0"/>
              </a:rPr>
              <a:t>My future profession</a:t>
            </a:r>
            <a:endParaRPr lang="ru-RU" sz="5400">
              <a:solidFill>
                <a:schemeClr val="tx2"/>
              </a:solidFill>
              <a:latin typeface="Algerian" pitchFamily="82" charset="0"/>
            </a:endParaRPr>
          </a:p>
        </p:txBody>
      </p:sp>
      <p:pic>
        <p:nvPicPr>
          <p:cNvPr id="2052" name="Picture 8" descr="j02788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2962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бент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jaguar_xf_2009_motoru_5805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Ukfulldrivinglic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0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05600" y="2286000"/>
            <a:ext cx="24384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Driving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licence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551px-British_car_registration_plate_labels_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667000" y="304800"/>
            <a:ext cx="383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66008A"/>
                </a:solidFill>
              </a:rPr>
              <a:t>vehicle registration plate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Rolls-Royce_Ghost_Sedan_201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457200"/>
            <a:ext cx="6172200" cy="4267200"/>
          </a:xfrm>
          <a:noFill/>
        </p:spPr>
      </p:pic>
      <p:pic>
        <p:nvPicPr>
          <p:cNvPr id="15366" name="Picture 6" descr="rolls-royce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95525"/>
            <a:ext cx="23812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2012-05-11T10:01:48Z</dcterms:modified>
</cp:coreProperties>
</file>