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31" r:id="rId2"/>
    <p:sldId id="257" r:id="rId3"/>
    <p:sldId id="333" r:id="rId4"/>
    <p:sldId id="258" r:id="rId5"/>
    <p:sldId id="327" r:id="rId6"/>
    <p:sldId id="321" r:id="rId7"/>
    <p:sldId id="322" r:id="rId8"/>
    <p:sldId id="323" r:id="rId9"/>
    <p:sldId id="324" r:id="rId10"/>
    <p:sldId id="259" r:id="rId11"/>
    <p:sldId id="273" r:id="rId12"/>
    <p:sldId id="274" r:id="rId13"/>
    <p:sldId id="328" r:id="rId14"/>
    <p:sldId id="330" r:id="rId15"/>
    <p:sldId id="275" r:id="rId16"/>
    <p:sldId id="276" r:id="rId17"/>
    <p:sldId id="277" r:id="rId18"/>
    <p:sldId id="278" r:id="rId19"/>
    <p:sldId id="326" r:id="rId20"/>
    <p:sldId id="279" r:id="rId21"/>
    <p:sldId id="280" r:id="rId22"/>
    <p:sldId id="281" r:id="rId23"/>
    <p:sldId id="282" r:id="rId24"/>
    <p:sldId id="283" r:id="rId25"/>
    <p:sldId id="332" r:id="rId26"/>
    <p:sldId id="329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/>
  </p:normalViewPr>
  <p:slideViewPr>
    <p:cSldViewPr>
      <p:cViewPr varScale="1">
        <p:scale>
          <a:sx n="73" d="100"/>
          <a:sy n="73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3FB7-B754-45CC-BFFB-A9D5C7F3833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68DC-81F7-489A-94D2-A745C0A4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668DC-81F7-489A-94D2-A745C0A484A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EEA304-66B2-40DA-8C80-9670FB9719B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1C46D5-8137-4E7B-ACB4-58EBA29CEB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76;&#1084;&#1080;&#1085;&#1080;&#1089;&#1090;&#1088;&#1072;&#1090;&#1086;&#1088;\Desktop\&#1059;&#1056;&#1086;&#1082;%20%20&#1043;&#1091;&#1088;&#1080;&#1084;&#1089;&#1082;&#1072;&#1103;%20&#1053;.&#1042;\panda_convert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76;&#1084;&#1080;&#1085;&#1080;&#1089;&#1090;&#1088;&#1072;&#1090;&#1086;&#1088;\Desktop\&#1059;&#1056;&#1086;&#1082;%20%20&#1043;&#1091;&#1088;&#1080;&#1084;&#1089;&#1082;&#1072;&#1103;%20&#1053;.&#1042;\&#1044;&#1077;&#1090;&#1089;&#1082;&#1080;&#1077;%20&#1087;&#1077;&#1089;&#1085;&#1080;%20-%20&#1086;&#1073;&#1083;&#1072;&#1082;&#1072;%20&#1073;&#1077;&#1083;&#1086;&#1082;&#1088;&#1099;&#1083;&#1099;&#1077;%20&#1083;&#1086;&#1096;&#1072;&#1076;&#1082;&#1080;%20(audiopoisk.com).mp3" TargetMode="Externa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87;&#1083;&#1072;&#1085;%20&#1089;&#1095;&#1072;&#1089;&#1090;&#1083;%20&#1089;&#1083;&#1091;&#1095;&#1072;&#1081;\James-Last-Das-Glockcheniz-peredachi-Schastlivyy-Sluchay(mp3-blog.info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9;&#1056;&#1086;&#1082;%20%20&#1043;&#1091;&#1088;&#1080;&#1084;&#1089;&#1082;&#1072;&#1103;%20&#1053;.&#1042;\James-Last-Das-Glockcheniz-peredachi-Schastlivyy-Sluchay(mp3-blog.info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9;&#1056;&#1086;&#1082;%20%20&#1043;&#1091;&#1088;&#1080;&#1084;&#1089;&#1082;&#1072;&#1103;%20&#1053;.&#1042;\James-Last-Das-Glockcheniz-peredachi-Schastlivyy-Sluchay(mp3-blog.info).mp3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haroni" pitchFamily="2" charset="-79"/>
              </a:rPr>
              <a:t>Игра для учащихся </a:t>
            </a:r>
            <a:br>
              <a:rPr lang="ru-RU" sz="8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8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Aharoni" pitchFamily="2" charset="-79"/>
              </a:rPr>
              <a:t>5 «А» класса</a:t>
            </a:r>
            <a:endParaRPr lang="ru-RU" sz="8800" dirty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05400"/>
            <a:ext cx="8136904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Учитель истории и обществознания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МКОУ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Лепокуровская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СОШ</a:t>
            </a:r>
          </a:p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Гуримская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Наталья Валерьевна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860816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latin typeface="Monotype Corsiva" pitchFamily="66" charset="0"/>
              </a:rPr>
              <a:t>Грамматические ошибки 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3717032"/>
            <a:ext cx="4040188" cy="659352"/>
          </a:xfrm>
        </p:spPr>
        <p:txBody>
          <a:bodyPr/>
          <a:lstStyle/>
          <a:p>
            <a:r>
              <a:rPr lang="ru-RU" sz="6000" dirty="0" err="1" smtClean="0"/>
              <a:t>геродот</a:t>
            </a:r>
            <a:endParaRPr lang="ru-RU" sz="6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283968" y="3645024"/>
            <a:ext cx="4690864" cy="654843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6000" dirty="0" err="1" smtClean="0"/>
              <a:t>гиппократ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39552" y="4725144"/>
            <a:ext cx="4040188" cy="3845720"/>
          </a:xfrm>
        </p:spPr>
        <p:txBody>
          <a:bodyPr/>
          <a:lstStyle/>
          <a:p>
            <a:pPr lvl="0" algn="ctr">
              <a:buNone/>
            </a:pPr>
            <a:r>
              <a:rPr lang="ru-RU" b="1" dirty="0" err="1" smtClean="0"/>
              <a:t>Иллада</a:t>
            </a:r>
            <a:r>
              <a:rPr lang="ru-RU" b="1" dirty="0" smtClean="0"/>
              <a:t>                   </a:t>
            </a:r>
            <a:endParaRPr lang="ru-RU" dirty="0" smtClean="0"/>
          </a:p>
          <a:p>
            <a:pPr lvl="0" algn="ctr">
              <a:buNone/>
            </a:pPr>
            <a:r>
              <a:rPr lang="ru-RU" b="1" dirty="0" err="1" smtClean="0"/>
              <a:t>Офины</a:t>
            </a:r>
            <a:endParaRPr lang="ru-RU" dirty="0" smtClean="0"/>
          </a:p>
          <a:p>
            <a:pPr lvl="0" algn="ctr">
              <a:buNone/>
            </a:pPr>
            <a:r>
              <a:rPr lang="ru-RU" b="1" dirty="0" err="1" smtClean="0"/>
              <a:t>Сакрат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</a:t>
            </a:r>
            <a:r>
              <a:rPr lang="ru-RU" b="1" dirty="0" err="1" smtClean="0"/>
              <a:t>Огора</a:t>
            </a:r>
            <a:r>
              <a:rPr lang="ru-RU" b="1" dirty="0" smtClean="0"/>
              <a:t>  					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4008" y="4725144"/>
            <a:ext cx="4041775" cy="3845720"/>
          </a:xfrm>
        </p:spPr>
        <p:txBody>
          <a:bodyPr/>
          <a:lstStyle/>
          <a:p>
            <a:pPr lvl="0" algn="ctr">
              <a:buNone/>
            </a:pPr>
            <a:r>
              <a:rPr lang="ru-RU" b="1" dirty="0" err="1" smtClean="0"/>
              <a:t>Фоланга</a:t>
            </a:r>
            <a:endParaRPr lang="ru-RU" dirty="0" smtClean="0"/>
          </a:p>
          <a:p>
            <a:pPr lvl="0" algn="ctr">
              <a:buNone/>
            </a:pPr>
            <a:r>
              <a:rPr lang="ru-RU" b="1" dirty="0" err="1" smtClean="0"/>
              <a:t>Димос</a:t>
            </a:r>
            <a:endParaRPr lang="ru-RU" dirty="0" smtClean="0"/>
          </a:p>
          <a:p>
            <a:pPr lvl="0" algn="ctr">
              <a:buNone/>
            </a:pPr>
            <a:r>
              <a:rPr lang="ru-RU" b="1" dirty="0" err="1" smtClean="0"/>
              <a:t>Ореопаг</a:t>
            </a:r>
            <a:endParaRPr lang="ru-RU" dirty="0" smtClean="0"/>
          </a:p>
          <a:p>
            <a:pPr lvl="0" algn="ctr">
              <a:buNone/>
            </a:pPr>
            <a:r>
              <a:rPr lang="ru-RU" b="1" dirty="0" err="1" smtClean="0"/>
              <a:t>Федий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3250" name="Picture 2" descr="http://img164.imageshack.us/img164/8279/pirateeh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44"/>
            <a:ext cx="1857356" cy="185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050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2-й гейм </a:t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> Хронологический.</a:t>
            </a:r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30723" name="Picture 3" descr="C:\Users\User\Downloads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5801"/>
            <a:ext cx="4948032" cy="3382199"/>
          </a:xfrm>
          <a:prstGeom prst="rect">
            <a:avLst/>
          </a:prstGeom>
          <a:noFill/>
        </p:spPr>
      </p:pic>
      <p:pic>
        <p:nvPicPr>
          <p:cNvPr id="4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577788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85736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b="1" dirty="0" smtClean="0"/>
              <a:t>            </a:t>
            </a:r>
            <a:r>
              <a:rPr lang="ru-RU" sz="6000" dirty="0" smtClean="0"/>
              <a:t>         </a:t>
            </a:r>
          </a:p>
        </p:txBody>
      </p:sp>
      <p:pic>
        <p:nvPicPr>
          <p:cNvPr id="51202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14700"/>
            <a:ext cx="2857500" cy="35433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Сопоставить события и даты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988841"/>
            <a:ext cx="3528392" cy="4366084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Даты: 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480г. до н.э.; 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490г. до н.э.; 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479г.до н.э.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19872" y="2060849"/>
            <a:ext cx="5472608" cy="4294076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События:</a:t>
            </a:r>
            <a:r>
              <a:rPr lang="ru-RU" sz="43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Битва при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Платеях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Марафонская битва; 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Саламинское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сражение.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3-й гейм</a:t>
            </a:r>
            <a:br>
              <a:rPr lang="ru-RU" sz="9600" b="1" dirty="0" smtClean="0">
                <a:latin typeface="Monotype Corsiva" pitchFamily="66" charset="0"/>
              </a:rPr>
            </a:br>
            <a:r>
              <a:rPr lang="ru-RU" sz="9600" b="1" dirty="0" smtClean="0">
                <a:latin typeface="Monotype Corsiva" pitchFamily="66" charset="0"/>
              </a:rPr>
              <a:t>Тёмная лошадка</a:t>
            </a:r>
            <a:endParaRPr lang="ru-RU" sz="9600" b="1" dirty="0">
              <a:latin typeface="Monotype Corsiva" pitchFamily="66" charset="0"/>
            </a:endParaRPr>
          </a:p>
        </p:txBody>
      </p:sp>
      <p:pic>
        <p:nvPicPr>
          <p:cNvPr id="3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anda_conver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ownloads\детские картинки\солныш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53064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357290" y="1148349"/>
            <a:ext cx="7786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4-й гейм.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Домашнее задание.</a:t>
            </a:r>
            <a:endParaRPr kumimoji="0" lang="ru-RU" sz="8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9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nes.sebuscaimagenes.com/img/graficos/imagenes/t/tesoro-114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24250"/>
            <a:ext cx="3333750" cy="333375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-190338"/>
            <a:ext cx="8001056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Команда «Геродот»  инсценированный рассказ о Спартанском воспитании.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Команда «Гиппократ» рассказ об  Олимпийских играх.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ownloads\детские картинки\829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742306" cy="25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1571612"/>
            <a:ext cx="7746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5-й гейм.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Ты - мне, я – тебе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19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6-й гейм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«Эрудиты» </a:t>
            </a:r>
          </a:p>
          <a:p>
            <a:pPr algn="ctr"/>
            <a:endParaRPr lang="ru-RU" sz="60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ramond" pitchFamily="18" charset="0"/>
              </a:rPr>
              <a:t>(конкурс капитанов)   </a:t>
            </a:r>
            <a:endParaRPr lang="ru-RU" sz="6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3543300"/>
          </a:xfrm>
          <a:prstGeom prst="rect">
            <a:avLst/>
          </a:prstGeom>
          <a:noFill/>
        </p:spPr>
      </p:pic>
      <p:pic>
        <p:nvPicPr>
          <p:cNvPr id="4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«Ахиллесова пята» 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7200" b="1" dirty="0" err="1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геродот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72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«Троянский конь» (</a:t>
            </a:r>
            <a:r>
              <a:rPr lang="ru-RU" sz="7200" b="1" dirty="0" err="1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гиппократ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 </a:t>
            </a:r>
            <a:endParaRPr lang="ru-RU" sz="72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latin typeface="Monotype Corsiva" pitchFamily="66" charset="0"/>
              </a:rPr>
              <a:t>Цели игры:</a:t>
            </a:r>
            <a:endParaRPr lang="ru-RU" sz="8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Повторить и систематизировать знания по разделу: « Древняя Греция»</a:t>
            </a:r>
          </a:p>
          <a:p>
            <a:pPr lvl="0">
              <a:buNone/>
            </a:pPr>
            <a:endParaRPr lang="ru-RU" sz="36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Научить применять знания на практике, проявляя умения логически мыслить, обобщать, высказывать свою точку зрения, делать выводы.</a:t>
            </a:r>
          </a:p>
          <a:p>
            <a:pPr lvl="0">
              <a:buNone/>
            </a:pPr>
            <a:endParaRPr lang="ru-RU" sz="36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Продолжить воспитание познавательного интереса к предмету.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556792"/>
            <a:ext cx="2857500" cy="35433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084466" y="887815"/>
            <a:ext cx="36615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7-й гейм</a:t>
            </a:r>
            <a:r>
              <a:rPr kumimoji="0" lang="ru-RU" sz="8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ownloads\images (6).jpg"/>
          <p:cNvPicPr>
            <a:picLocks noChangeAspect="1" noChangeArrowheads="1"/>
          </p:cNvPicPr>
          <p:nvPr/>
        </p:nvPicPr>
        <p:blipFill>
          <a:blip r:embed="rId3" cstate="print"/>
          <a:srcRect t="19200" r="-363"/>
          <a:stretch>
            <a:fillRect/>
          </a:stretch>
        </p:blipFill>
        <p:spPr bwMode="auto">
          <a:xfrm>
            <a:off x="395536" y="2564904"/>
            <a:ext cx="6309344" cy="329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-315416"/>
            <a:ext cx="2857500" cy="35433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2109951"/>
            <a:ext cx="856895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моей груди живет неукротимый гнев,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Которым одарил меня Немейский лев…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Я, сдвинув горы с мест, и повернул поток,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Конюшни Авгия один очистить смог…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Укажите имя героя о ком идет речь.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14700"/>
            <a:ext cx="2857500" cy="35433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2428457"/>
            <a:ext cx="82089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Какого ученого и философа Древней Греции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называют отцом многих наук?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501008"/>
            <a:ext cx="2857500" cy="35433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9512" y="794036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каком мифическом герое идет речь? Он стоял на высокой скале у берега моря, ожидая сына. Вот вдали показалась черная точка. Это корабль Тесея. Но не блестят белые паруса на солнце, паруса - черные, а это значит – погиб Тесей. В отчаянии бросился он с высокой скалы в море и погиб в морских волнах; лишь его безжизненное тело выбросили волны на берег. С тех пор и зовется море, в котором погиб безутешный отец, его именем.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С помощью, царь наш, твоей головы на свет появились Матерь богиня земля и гор вознесенные кручи. Море и прочее все, что под небом широким воздвиглось…Недр </a:t>
            </a:r>
            <a:r>
              <a:rPr lang="ru-RU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сотрясатель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, ты все насаждаешь. Растишь, очищаешь…</a:t>
            </a:r>
            <a:r>
              <a:rPr lang="ru-RU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всетворящий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. Хозяин и грома и молний… 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93096"/>
            <a:ext cx="2857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Р е </a:t>
            </a:r>
            <a:r>
              <a:rPr lang="ru-RU" sz="9600" b="1" dirty="0" err="1" smtClean="0">
                <a:latin typeface="Monotype Corsiva" pitchFamily="66" charset="0"/>
              </a:rPr>
              <a:t>ф</a:t>
            </a:r>
            <a:r>
              <a:rPr lang="ru-RU" sz="9600" b="1" dirty="0" smtClean="0">
                <a:latin typeface="Monotype Corsiva" pitchFamily="66" charset="0"/>
              </a:rPr>
              <a:t> л е к с и я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С каким настроением вы уйдёте с урока?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Украсьте дерево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листиками настроения.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479032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Мимо белого яблока луны,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Мимо красного яблока заката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Облака из неведомой страны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К нам спешат и опять бегут куда-то.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 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Облака — белогривые лошадки.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Облака, что вы мчитесь без оглядки?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Не смотрите вы, пожалуйста, свысока,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А по небу прокатите нас, облака.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 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Мы помчимся в заоблачную даль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Мимо гаснущих звезд на небосклоне.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К нам неслышно опустится звезда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И ромашкой останется в ладони.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 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Облака — белогривые лошадки.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Облака, что вы мчитесь без оглядки?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Не смотрите вы, пожалуйста, свысока,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А по небу прокатите нас, облака.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908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Детские песни - облака белокрылые лошадки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dirty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516"/>
            <a:ext cx="9144000" cy="595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51216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375"/>
          </a:xfrm>
          <a:prstGeom prst="rect">
            <a:avLst/>
          </a:prstGeom>
          <a:noFill/>
        </p:spPr>
      </p:pic>
      <p:pic>
        <p:nvPicPr>
          <p:cNvPr id="5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0"/>
            <a:ext cx="6696744" cy="685800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Кто победит, кто проиграет,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Нас эта тайна донимает.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Но мы желаем всем успеха,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Счастья, радости и смеха.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 пусть быстрей кипит борьба,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Сильней соревнование.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Успех решает не судьба,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 только ваши знания.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Счастливый случай дарит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Победу игрокам.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 дружба и удача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игре помогут вам.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images (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69979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  <a:latin typeface="Monotype Corsiva" pitchFamily="66" charset="0"/>
              </a:rPr>
              <a:t>Сложить название команды</a:t>
            </a:r>
            <a:endParaRPr lang="ru-RU" sz="72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605144"/>
          </a:xfrm>
        </p:spPr>
        <p:txBody>
          <a:bodyPr>
            <a:noAutofit/>
          </a:bodyPr>
          <a:lstStyle/>
          <a:p>
            <a:pPr algn="ctr">
              <a:lnSpc>
                <a:spcPts val="8640"/>
              </a:lnSpc>
              <a:buNone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8640"/>
              </a:lnSpc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е г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т о</a:t>
            </a:r>
          </a:p>
          <a:p>
            <a:pPr algn="ctr">
              <a:buNone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к а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о 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5760640" cy="1800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 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8000" b="1" dirty="0" smtClean="0"/>
              <a:t>.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2050" name="Picture 2" descr="C:\Users\Администратор\Desktop\s75497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63" y="-207982"/>
            <a:ext cx="228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109609">
            <a:off x="1218027" y="2121280"/>
            <a:ext cx="7875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Garamond" pitchFamily="18" charset="0"/>
              </a:rPr>
              <a:t>Р а </a:t>
            </a:r>
            <a:r>
              <a:rPr lang="ru-RU" sz="9600" b="1" dirty="0" err="1" smtClean="0">
                <a:latin typeface="Garamond" pitchFamily="18" charset="0"/>
              </a:rPr>
              <a:t>з</a:t>
            </a:r>
            <a:r>
              <a:rPr lang="ru-RU" sz="9600" b="1" dirty="0" smtClean="0">
                <a:latin typeface="Garamond" pitchFamily="18" charset="0"/>
              </a:rPr>
              <a:t> м и </a:t>
            </a:r>
            <a:r>
              <a:rPr lang="ru-RU" sz="9600" b="1" dirty="0" err="1" smtClean="0">
                <a:latin typeface="Garamond" pitchFamily="18" charset="0"/>
              </a:rPr>
              <a:t>н</a:t>
            </a:r>
            <a:r>
              <a:rPr lang="ru-RU" sz="9600" b="1" dirty="0" smtClean="0">
                <a:latin typeface="Garamond" pitchFamily="18" charset="0"/>
              </a:rPr>
              <a:t> к а</a:t>
            </a:r>
            <a:endParaRPr lang="ru-RU" sz="9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Вопросы команде 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«Геродот»:</a:t>
            </a:r>
            <a:b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</a:b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назывался греческий гребной корабль?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Бог, научивший людей разводить виноград и делать вино?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каком полуострове располагалась  Древняя Греция?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Автор поэмы « Илиада»?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Какой  подвиг совершил  герой Тесей?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Что называется полисом?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 в Греции назывался простой  народ?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Главное занятие спартанцев?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звали воспитателя Александра Македонского?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Боевой строй греческих воинов?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Вопросы команде «Гиппократ»: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Бог грома и молнии?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Власть демоса?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Поэма Гомера о Троянской войне?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называли греки в древности, свою Родину?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Кто стоял во главе афинского войска в Марафонском сражении?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Юная богиня красоты и любви?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Жена Зевса?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назывался Совет Знати в Афинах?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Где проводились Олимпийские игры?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какой горе жили боги?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7300" b="1" dirty="0" smtClean="0">
                <a:latin typeface="Monotype Corsiva" pitchFamily="66" charset="0"/>
              </a:rPr>
              <a:t>1-й гейм. </a:t>
            </a:r>
            <a:br>
              <a:rPr lang="ru-RU" sz="7300" b="1" dirty="0" smtClean="0">
                <a:latin typeface="Monotype Corsiva" pitchFamily="66" charset="0"/>
              </a:rPr>
            </a:br>
            <a:r>
              <a:rPr lang="ru-RU" sz="7300" b="1" dirty="0" smtClean="0">
                <a:latin typeface="Monotype Corsiva" pitchFamily="66" charset="0"/>
              </a:rPr>
              <a:t>Примени   свои знания и проверь  внимание!</a:t>
            </a:r>
            <a:br>
              <a:rPr lang="ru-RU" sz="7300" b="1" dirty="0" smtClean="0">
                <a:latin typeface="Monotype Corsiva" pitchFamily="66" charset="0"/>
              </a:rPr>
            </a:br>
            <a:endParaRPr lang="ru-RU" sz="7300" b="1" dirty="0">
              <a:latin typeface="Monotype Corsiva" pitchFamily="66" charset="0"/>
            </a:endParaRPr>
          </a:p>
        </p:txBody>
      </p:sp>
      <p:pic>
        <p:nvPicPr>
          <p:cNvPr id="5" name="James-Last-Das-Glockcheniz-peredachi-Schastlivyy-Slucha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717032"/>
            <a:ext cx="304800" cy="304800"/>
          </a:xfrm>
          <a:prstGeom prst="rect">
            <a:avLst/>
          </a:prstGeom>
        </p:spPr>
      </p:pic>
      <p:pic>
        <p:nvPicPr>
          <p:cNvPr id="6" name="Picture 2" descr="C:\Users\Администратор\Desktop\s754972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43240" y="4143380"/>
            <a:ext cx="3219748" cy="241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485</Words>
  <Application>Microsoft Office PowerPoint</Application>
  <PresentationFormat>Экран (4:3)</PresentationFormat>
  <Paragraphs>100</Paragraphs>
  <Slides>27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Игра для учащихся  5 «А» класса</vt:lpstr>
      <vt:lpstr>Цели игры:</vt:lpstr>
      <vt:lpstr>Слайд 3</vt:lpstr>
      <vt:lpstr>    Кто победит, кто проиграет, Нас эта тайна донимает. Но мы желаем всем успеха, Счастья, радости и смеха. И пусть быстрей кипит борьба, Сильней соревнование. Успех решает не судьба, А только ваши знания. Счастливый случай дарит Победу игрокам. А дружба и удача В игре помогут вам. </vt:lpstr>
      <vt:lpstr>Сложить название команды</vt:lpstr>
      <vt:lpstr>       . </vt:lpstr>
      <vt:lpstr>Вопросы команде «Геродот»: </vt:lpstr>
      <vt:lpstr>Вопросы команде «Гиппократ»:</vt:lpstr>
      <vt:lpstr>       1-й гейм.  Примени   свои знания и проверь  внимание! </vt:lpstr>
      <vt:lpstr>Грамматические ошибки </vt:lpstr>
      <vt:lpstr>2-й гейм   Хронологический. </vt:lpstr>
      <vt:lpstr>Сопоставить события и даты</vt:lpstr>
      <vt:lpstr>3-й гейм Тёмная лошадка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 е ф л е к с и я</vt:lpstr>
      <vt:lpstr>Мимо белого яблока луны,  Мимо красного яблока заката  Облака из неведомой страны  К нам спешат и опять бегут куда-то.   Облака — белогривые лошадки.  Облака, что вы мчитесь без оглядки?  Не смотрите вы, пожалуйста, свысока,  А по небу прокатите нас, облака.   Мы помчимся в заоблачную даль  Мимо гаснущих звезд на небосклоне.  К нам неслышно опустится звезда  И ромашкой останется в ладони.   Облака — белогривые лошадки.  Облака, что вы мчитесь без оглядки?  Не смотрите вы, пожалуйста, свысока,  А по небу прокатите нас, облака.  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«Счастливый случай»</dc:title>
  <dc:creator>Саша</dc:creator>
  <cp:lastModifiedBy>DNA7 X86</cp:lastModifiedBy>
  <cp:revision>59</cp:revision>
  <dcterms:created xsi:type="dcterms:W3CDTF">2011-04-10T04:34:07Z</dcterms:created>
  <dcterms:modified xsi:type="dcterms:W3CDTF">2014-03-11T15:27:27Z</dcterms:modified>
</cp:coreProperties>
</file>