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1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7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0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18C2-F855-4823-8243-C548A2719DE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41E3-D68F-473A-B0D3-3D56281D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10.xml"/><Relationship Id="rId3" Type="http://schemas.openxmlformats.org/officeDocument/2006/relationships/slide" Target="slide2.xml"/><Relationship Id="rId21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7.wmf"/><Relationship Id="rId25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slide" Target="slide7.xml"/><Relationship Id="rId20" Type="http://schemas.microsoft.com/office/2007/relationships/hdphoto" Target="../media/hdphoto4.wdp"/><Relationship Id="rId29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microsoft.com/office/2007/relationships/hdphoto" Target="../media/hdphoto3.wdp"/><Relationship Id="rId23" Type="http://schemas.openxmlformats.org/officeDocument/2006/relationships/slide" Target="slide9.xml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image" Target="../media/image6.png"/><Relationship Id="rId22" Type="http://schemas.microsoft.com/office/2007/relationships/hdphoto" Target="../media/hdphoto5.wdp"/><Relationship Id="rId27" Type="http://schemas.openxmlformats.org/officeDocument/2006/relationships/image" Target="../media/image11.png"/><Relationship Id="rId30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&#1072;&#1083;&#1075;&#1086;&#1088;&#1080;&#1090;&#1084;&#1080;&#1082;&#1072;%205.pdf" TargetMode="External"/><Relationship Id="rId4" Type="http://schemas.openxmlformats.org/officeDocument/2006/relationships/hyperlink" Target="&#1040;&#1051;&#1043;&#1054;&#1056;&#1048;&#1058;&#1052;&#1048;&#1050;&#1040;%20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76;&#1080;&#1088;&#1086;&#1074;&#1072;&#1085;&#1080;&#1077;%201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hyperlink" Target="&#1082;&#1086;&#1076;&#1080;&#1088;&#1086;&#1074;&#1072;&#1085;&#1080;&#1077;%20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59178"/>
              </p:ext>
            </p:extLst>
          </p:nvPr>
        </p:nvGraphicFramePr>
        <p:xfrm>
          <a:off x="2555776" y="764704"/>
          <a:ext cx="60960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Компьютер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Comic Sans MS" panose="030F0702030302020204" pitchFamily="66" charset="0"/>
                        </a:rPr>
                        <a:t>Алгоритмика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Информация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Кодирование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Логика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Термины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Моделирование</a:t>
                      </a: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В глубь истории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anose="030F0702030302020204" pitchFamily="66" charset="0"/>
                        </a:rPr>
                        <a:t>Ребусы</a:t>
                      </a:r>
                      <a:endParaRPr lang="ru-RU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\Microsoft Office\MEDIA\CAGCAT10\j0285750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2" y="126876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96544" l="13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304"/>
            <a:ext cx="1651019" cy="13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Program Files\Microsoft Office\MEDIA\CAGCAT10\j0293236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48186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2" y="2770919"/>
            <a:ext cx="1572964" cy="14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390" r="95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26" y="2700545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Program Files\Microsoft Office\MEDIA\CAGCAT10\j0299125.w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07776"/>
            <a:ext cx="827380" cy="13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745292" y="4467067"/>
            <a:ext cx="2222591" cy="1527097"/>
            <a:chOff x="2745292" y="4467067"/>
            <a:chExt cx="2222591" cy="1527097"/>
          </a:xfrm>
        </p:grpSpPr>
        <p:pic>
          <p:nvPicPr>
            <p:cNvPr id="1035" name="Picture 11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444" b="9755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509120"/>
              <a:ext cx="1980059" cy="14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6936" b="92197" l="9222" r="936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292" y="4467067"/>
              <a:ext cx="786843" cy="78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7" name="Picture 13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16" b="95181" l="46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9" y="4759505"/>
            <a:ext cx="1239617" cy="12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84" b="99071" l="774" r="89628">
                        <a14:foregroundMark x1="37926" y1="16254" x2="44737" y2="16254"/>
                        <a14:foregroundMark x1="44737" y1="16254" x2="51703" y2="11300"/>
                        <a14:foregroundMark x1="51703" y1="11300" x2="57740" y2="16254"/>
                        <a14:foregroundMark x1="58514" y1="17337" x2="56192" y2="23994"/>
                        <a14:foregroundMark x1="57121" y1="23065" x2="51858" y2="25387"/>
                        <a14:foregroundMark x1="46749" y1="24303" x2="40867" y2="30186"/>
                        <a14:foregroundMark x1="37461" y1="29412" x2="33746" y2="22291"/>
                        <a14:foregroundMark x1="27554" y1="6037" x2="37461" y2="4180"/>
                        <a14:foregroundMark x1="37461" y1="4180" x2="37461" y2="8359"/>
                        <a14:foregroundMark x1="37461" y1="8359" x2="29257" y2="11920"/>
                        <a14:foregroundMark x1="28947" y1="12229" x2="28328" y2="6037"/>
                        <a14:foregroundMark x1="40867" y1="2477" x2="54954" y2="1393"/>
                        <a14:foregroundMark x1="55263" y1="2012" x2="53560" y2="6966"/>
                        <a14:foregroundMark x1="61300" y1="19040" x2="70124" y2="24303"/>
                        <a14:foregroundMark x1="70124" y1="24923" x2="49226" y2="49536"/>
                        <a14:foregroundMark x1="49226" y1="49536" x2="30495" y2="40093"/>
                        <a14:foregroundMark x1="30495" y1="40093" x2="62074" y2="19350"/>
                        <a14:foregroundMark x1="39319" y1="87926" x2="53715" y2="88390"/>
                        <a14:foregroundMark x1="53715" y1="88390" x2="53096" y2="97523"/>
                        <a14:foregroundMark x1="53251" y1="97523" x2="41950" y2="98297"/>
                        <a14:foregroundMark x1="41331" y1="97833" x2="39628" y2="8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26" y="4509120"/>
            <a:ext cx="1204367" cy="12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937866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«Крестики- нолики»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7944"/>
            <a:ext cx="1200150" cy="94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4028107"/>
            <a:ext cx="12382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77" y="18530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777" y="42070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1789" y="536287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9143" y="320907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568" y="8309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" y="1629722"/>
            <a:ext cx="2768220" cy="127764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22804" r="9053" b="31103"/>
          <a:stretch/>
        </p:blipFill>
        <p:spPr>
          <a:xfrm>
            <a:off x="1178263" y="3624574"/>
            <a:ext cx="2759472" cy="116486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39284"/>
            <a:ext cx="3534645" cy="141385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06" y="2832082"/>
            <a:ext cx="3163215" cy="146480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89" y="692696"/>
            <a:ext cx="3165741" cy="146184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 flipH="1">
            <a:off x="389268" y="5998025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692" y="11578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нужно подключить к компьютеру, чтобы отправиться путешествовать по Интернету?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868" y="85783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452" y="1711841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Какое устройство позволяет увидеть на экране монитора то, что до этого было на бумаге?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108884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196" y="1988840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Самое «кусачее» устройство компьютера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6420" y="346616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357701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7724" y="4297165"/>
            <a:ext cx="2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у компьютера может быть и внутренней и внешней?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587" y="4435664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 по другому можно назвать жесткий диск?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компьютер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 flipH="1">
            <a:off x="7377923" y="5497494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алгоритмика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967" y="115784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732" y="1988839"/>
            <a:ext cx="291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называется повторение одних и тех же шагов?</a:t>
            </a:r>
            <a:endParaRPr lang="ru-RU" dirty="0"/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5004048" y="47924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54" y="357301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40401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Составьте блок-схему по следующей цитате:</a:t>
            </a:r>
          </a:p>
          <a:p>
            <a:r>
              <a:rPr lang="ru-RU" b="1" dirty="0" smtClean="0"/>
              <a:t>Если губы устали,</a:t>
            </a:r>
          </a:p>
          <a:p>
            <a:r>
              <a:rPr lang="ru-RU" b="1" dirty="0" smtClean="0"/>
              <a:t>Если сжаты они – разожми,</a:t>
            </a:r>
          </a:p>
          <a:p>
            <a:r>
              <a:rPr lang="ru-RU" b="1" dirty="0" smtClean="0"/>
              <a:t>Чтобы птичьей стаей летели</a:t>
            </a:r>
          </a:p>
          <a:p>
            <a:r>
              <a:rPr lang="ru-RU" b="1" dirty="0" smtClean="0"/>
              <a:t>Слова над людьми. (Э. </a:t>
            </a:r>
            <a:r>
              <a:rPr lang="ru-RU" b="1" dirty="0" err="1" smtClean="0"/>
              <a:t>Межелайтес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" name="TextBox 10">
            <a:hlinkClick r:id="rId4" action="ppaction://hlinkfile"/>
          </p:cNvPr>
          <p:cNvSpPr txBox="1"/>
          <p:nvPr/>
        </p:nvSpPr>
        <p:spPr>
          <a:xfrm>
            <a:off x="7596336" y="130548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4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5" action="ppaction://hlinkfile"/>
          </p:cNvPr>
          <p:cNvSpPr txBox="1"/>
          <p:nvPr/>
        </p:nvSpPr>
        <p:spPr>
          <a:xfrm>
            <a:off x="5292080" y="357301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5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 flipH="1">
            <a:off x="7128284" y="6234747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7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68" y="107344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09" y="1079466"/>
            <a:ext cx="4060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Какая пословица содержит информацию о том, что только смелые и решительные люди побеждают в любом деле?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А. Счастье видишь – смелее идешь.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Б. Уверенность приносит победу.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С. Смелость города берет.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39" y="36598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403" y="3844498"/>
            <a:ext cx="34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Какой вид информации содержит географическая карта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2687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3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185" y="81183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Какому свойству информации должны соответствовать  следующие требования: информация должна поступать к нам вовремя?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22952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4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4290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Какой вид информации содержат музыкальные ноты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6930" y="507719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5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789" y="4744714"/>
            <a:ext cx="490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Какая пословица содержит информацию о том, что подарки не обсуждаются: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А. Дареному коню в зубы не смотрят.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Б. От того, кто не мил, и подарок постыл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В. Не дорог подарок, дорога любовь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691884" y="602128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кодирование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439777" y="12602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2557999" y="198884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0517" y="126026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3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576" y="482832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29249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855" y="550229"/>
            <a:ext cx="4153891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 решил напечатать стихотворение на компьютере, но на клавиатуре клавиши западают. Вот что получилось.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ччиттаетт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ссччиттаетт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Ссоттнни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сслловв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ззаппомминнаетт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ммыссллиттелль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ххотть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ккудда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Ттоллькко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ззннаешшь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ччемм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ббедда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Ввыккллюччаешшь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ввссе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ззаббуддетт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Нниччегго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ззннатть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нне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ббуддетт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Ппрряммо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ккакк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Ррассеянннный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уллиццы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Ббассеййннойй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Помогите мальчику исправить положение. Исправьте ошибки и скажите, о чем идет речь в стихотворении.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31" y="3861048"/>
            <a:ext cx="333494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правило для кодовой таблицы: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Б, БВ, ВГ,… ЯА. Расшифруйте следующую кодировку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Й О Х П С Н Б Ч Й 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640" y="4941168"/>
            <a:ext cx="501984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правило для кодовой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аблицы: 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1, Б2, В3, …Я33. расшифруйте следующую кодировку: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3   17 1 14 33 20 10    12 16 14 17 30 32 20 6 18 1    10 15 22 16 18 14 1 24 10 33     17 18 6 5 19 20 1 3 13 6 15 1    3    5 3 16 10 25 16 14    12 16 5 6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 flipH="1">
            <a:off x="691884" y="602128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42" y="216595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028" y="450912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848" y="65244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1206" y="29969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38" y="43565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931" y="1300783"/>
            <a:ext cx="3340135" cy="286232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одном классе учились три друга: Максим, Вова и Павел. Их фамилии Иванов, Сидоров, Петров. Максим не Петров. Папа Вовы – программист. Вова в классе отличник. Петров учится плохо. Папа Иванова – учитель. Какая фамилия у каждого из трех друзей?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92" y="4402694"/>
            <a:ext cx="3678900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Буратино,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альвина,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Артемон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Пьеро сидят на скамейке. Если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Артемон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сидящий справа от всех, сядет между Буратино и Мальвиной, 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альвина окажется крайней слева. В каком порядке они сидят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970" y="188640"/>
            <a:ext cx="3340135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Вера, Гена,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имур, Люся и Максим пошли в поход. Тимур идет впереди Максима, Люся впереди Веры, но позади Максима, Гена впереди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имура. В каком порядке идут ребята?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270" y="2396788"/>
            <a:ext cx="3813202" cy="1754326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коробке было 10 круглых или шоколадных конфет. Круглых конфет было 8. сколько в коробке было шоколадных конфет, если только три из них были круглыми?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302" y="4402694"/>
            <a:ext cx="3525170" cy="20313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92D050">
                  <a:alpha val="2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35 учащихся класса 26 занимаются в математическом кружке, 18 – в лингвистическом кружке, а 12 – в обоих кружках. Сколько учащихся класса не занимается в кружках?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4324874" y="6267714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термины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372" y="133495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09" y="233211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809" y="331634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809" y="433200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406" y="544522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7317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в предложениях идущие подряд буквы, которые образуют термин, связанный с информацией или компьютером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532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 они торжествовали на банкете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25629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комнате после ремонта мы шкаф поставили в углу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54482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Старинный комод ему достался в наследство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56283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феска не раз уже слетала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49139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Граф и Казаков вместе отправились на охоту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 flipH="1">
            <a:off x="7668344" y="598107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9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моделирование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950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714" y="56771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6752" y="315751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8720" y="513829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700808"/>
            <a:ext cx="4392488" cy="1477328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какой сказке можно составить следующую модель: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Женщина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ЦветокДевочка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</a:p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ЖабаЖукПолевая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мышьКротЛасточкаЭльф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26" y="3573016"/>
            <a:ext cx="4392488" cy="175432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Дана словесная модель: животное, которое повредило ювелирное изделие естественного происхождения. Определите по ней сказку и сказочного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пеерсонажа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о котором идет речь.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0778" y="550229"/>
            <a:ext cx="3231076" cy="175432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Дана словесная модель: круглый, живой и очень вкусный. Определите по ней сказку и сказочного персонажа о котором идет речь?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3181130"/>
            <a:ext cx="2731662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Выполните из бумаги модель самолета.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7446" y="5271884"/>
            <a:ext cx="2731662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FF99"/>
              </a:gs>
              <a:gs pos="100000">
                <a:srgbClr val="FFFFCC">
                  <a:alpha val="24706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Нарисуйте модель дроби 1/4</a:t>
            </a: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3866131" y="6186678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09" y="550229"/>
            <a:ext cx="3660380" cy="5232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глубь истории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2253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42" y="278092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3485" y="429309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647" y="811839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2641" y="2735253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06" y="1522538"/>
            <a:ext cx="329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Кем была создана первая механическая счетная машина?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326" y="2924944"/>
            <a:ext cx="329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разработал первую программируемую вычислительную машину?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2930" y="4293307"/>
            <a:ext cx="3293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сконструировал первую счетную машину, способную не только складывать многозначные числа, но и перемножать их?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257" y="765672"/>
            <a:ext cx="329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появлением на престоле какого императора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уси стали применять арабскую нумерацию?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1678" y="2827585"/>
            <a:ext cx="329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произошло слово «алгоритм»?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389268" y="5998025"/>
            <a:ext cx="1044116" cy="59028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836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Symbol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ЦДТ</dc:creator>
  <cp:lastModifiedBy>ЦДТ</cp:lastModifiedBy>
  <cp:revision>34</cp:revision>
  <dcterms:created xsi:type="dcterms:W3CDTF">2013-10-24T11:00:17Z</dcterms:created>
  <dcterms:modified xsi:type="dcterms:W3CDTF">2013-10-25T17:36:56Z</dcterms:modified>
</cp:coreProperties>
</file>