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82" r:id="rId4"/>
    <p:sldId id="260" r:id="rId5"/>
    <p:sldId id="261" r:id="rId6"/>
    <p:sldId id="272" r:id="rId7"/>
    <p:sldId id="273" r:id="rId8"/>
    <p:sldId id="274" r:id="rId9"/>
    <p:sldId id="276" r:id="rId10"/>
    <p:sldId id="262" r:id="rId11"/>
    <p:sldId id="263" r:id="rId12"/>
    <p:sldId id="266" r:id="rId13"/>
    <p:sldId id="277" r:id="rId14"/>
    <p:sldId id="278" r:id="rId15"/>
    <p:sldId id="279" r:id="rId16"/>
    <p:sldId id="281" r:id="rId17"/>
    <p:sldId id="268" r:id="rId18"/>
    <p:sldId id="275" r:id="rId19"/>
    <p:sldId id="27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29" autoAdjust="0"/>
  </p:normalViewPr>
  <p:slideViewPr>
    <p:cSldViewPr>
      <p:cViewPr varScale="1">
        <p:scale>
          <a:sx n="91" d="100"/>
          <a:sy n="91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D2221F-4F0C-4847-81B7-D3ABAE3EE078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90;&#1077;&#1086;&#1088;&#1077;&#1084;&#1072;%20&#1087;&#1080;&#1092;&#1072;&#1075;&#1086;&#1088;&#1072;\pril2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Урок-игра  «Теорема Пифагора»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6523816" cy="2875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Устная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/>
          <a:lstStyle/>
          <a:p>
            <a:pPr lvl="0" algn="r">
              <a:buNone/>
            </a:pPr>
            <a:r>
              <a:rPr lang="ru-RU" dirty="0" smtClean="0"/>
              <a:t> Что изображено?</a:t>
            </a:r>
          </a:p>
          <a:p>
            <a:pPr lvl="0" algn="r">
              <a:buNone/>
            </a:pPr>
            <a:r>
              <a:rPr lang="ru-RU" dirty="0" smtClean="0"/>
              <a:t>Как называются стороны АС, АВ, ВС?</a:t>
            </a:r>
          </a:p>
          <a:p>
            <a:pPr lvl="0" algn="r">
              <a:buNone/>
            </a:pPr>
            <a:r>
              <a:rPr lang="ru-RU" dirty="0" smtClean="0"/>
              <a:t>Как найти площадь</a:t>
            </a:r>
            <a:endParaRPr lang="en-US" dirty="0" smtClean="0"/>
          </a:p>
          <a:p>
            <a:pPr lvl="0" algn="r">
              <a:buNone/>
            </a:pPr>
            <a:r>
              <a:rPr lang="ru-RU" dirty="0" smtClean="0"/>
              <a:t> этого треугольника?</a:t>
            </a:r>
            <a:endParaRPr lang="en-US" dirty="0" smtClean="0"/>
          </a:p>
          <a:p>
            <a:pPr lvl="0"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Чему равна </a:t>
            </a:r>
            <a:endParaRPr lang="en-US" dirty="0" smtClean="0"/>
          </a:p>
          <a:p>
            <a:pPr algn="r">
              <a:buNone/>
            </a:pPr>
            <a:r>
              <a:rPr lang="ru-RU" dirty="0" smtClean="0"/>
              <a:t>сумма острых углов?</a:t>
            </a:r>
            <a:endParaRPr lang="en-US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43608" y="2060848"/>
            <a:ext cx="3090583" cy="266429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6295" y="450912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920" y="1484784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141" y="450912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340" y="2924944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9709" y="4653136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5715" y="270892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3608" y="4365104"/>
            <a:ext cx="3600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03648" y="4365105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Теорема Пифагора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прямоугольном треугольнике квадрат гипотенузы равен сумме квадратов катетов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Пифагора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3565369" cy="49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 решении задач с применением теоремы Пифагора нужно: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Указать прямоугольный треугольник</a:t>
            </a:r>
          </a:p>
          <a:p>
            <a:r>
              <a:rPr lang="ru-RU" dirty="0" smtClean="0"/>
              <a:t>Записать для него теорему Пифагора</a:t>
            </a:r>
          </a:p>
          <a:p>
            <a:r>
              <a:rPr lang="ru-RU" dirty="0" smtClean="0"/>
              <a:t>Подставить известные значения сторон</a:t>
            </a:r>
          </a:p>
          <a:p>
            <a:r>
              <a:rPr lang="ru-RU" dirty="0" smtClean="0"/>
              <a:t>Найти неизвестную сторону , произведя вычисления или решив уравнение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Герона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168352" cy="188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35283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«Числа управляют миром»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                                   Пифагор</a:t>
            </a: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393897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580 – </a:t>
            </a:r>
            <a:r>
              <a:rPr lang="ru-RU" b="1" dirty="0" err="1"/>
              <a:t>ок</a:t>
            </a:r>
            <a:r>
              <a:rPr lang="ru-RU" b="1" dirty="0"/>
              <a:t>. 500 г. до н.э.)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676" y="1447800"/>
            <a:ext cx="65581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4" y="1700809"/>
            <a:ext cx="37766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pic>
        <p:nvPicPr>
          <p:cNvPr id="5" name="pril2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550" y="1077914"/>
            <a:ext cx="7056439" cy="529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предстоит: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новые факты из жизни Пифагора</a:t>
            </a:r>
          </a:p>
          <a:p>
            <a:r>
              <a:rPr lang="ru-RU" dirty="0" smtClean="0"/>
              <a:t>Выявить из обучающихся знатоков теоремы Пифагора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ок. 580 – ок. 500 г. до н.э.)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7"/>
            <a:ext cx="29755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6673039" cy="58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46062" y="31409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93372">
            <a:off x="4714365" y="3721657"/>
            <a:ext cx="2520280" cy="864096"/>
          </a:xfrm>
          <a:prstGeom prst="rightArrow">
            <a:avLst>
              <a:gd name="adj1" fmla="val 50000"/>
              <a:gd name="adj2" fmla="val 597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7" grpId="2" animBg="1"/>
      <p:bldP spid="7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ПИФАГОР САМОССКИЙ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580 – </a:t>
            </a:r>
            <a:r>
              <a:rPr lang="ru-RU" b="1" dirty="0" err="1"/>
              <a:t>ок</a:t>
            </a:r>
            <a:r>
              <a:rPr lang="ru-RU" b="1" dirty="0"/>
              <a:t>. 500 г. до н.э.)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00201"/>
            <a:ext cx="317869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Пифагорейцами было сделано много важных открытий в арифметике и геометрии.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36913"/>
            <a:ext cx="396875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985" y="1700808"/>
            <a:ext cx="322957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Математическая  теория музыки Пифагора.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Пифагор –творец </a:t>
            </a:r>
            <a:r>
              <a:rPr lang="ru-RU" dirty="0" smtClean="0"/>
              <a:t>акустики, </a:t>
            </a:r>
            <a:r>
              <a:rPr lang="ru-RU" dirty="0" smtClean="0"/>
              <a:t>основоположник </a:t>
            </a:r>
            <a:r>
              <a:rPr lang="ru-RU" dirty="0" smtClean="0"/>
              <a:t>теории </a:t>
            </a:r>
            <a:r>
              <a:rPr lang="ru-RU" dirty="0" smtClean="0"/>
              <a:t>музыки.</a:t>
            </a:r>
          </a:p>
          <a:p>
            <a:r>
              <a:rPr lang="ru-RU" dirty="0" smtClean="0"/>
              <a:t>любой музыкальный инструмент – всего-навсего «физико-акустический прибор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Пифагор обнаружил, что приятные слуху созвучия – консонансы получаются лишь в том случае, когда длины струн относятся как целые числа первой четверки, т. е. как 1:2, 2: 3, 3:4.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</a:t>
            </a:r>
            <a:r>
              <a:rPr lang="ru-RU" dirty="0" smtClean="0"/>
              <a:t>музыкальный инструмент Пифагора.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 музыкальным инструментом Пифагора был монохорд. Инструмент под названием монохорд в переводе означает «</a:t>
            </a:r>
            <a:r>
              <a:rPr lang="ru-RU" dirty="0" err="1" smtClean="0"/>
              <a:t>однострун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 Монохорд – один из первых шагов на пути к рождению фортепиано.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Монохорд </a:t>
            </a:r>
            <a:r>
              <a:rPr lang="ru-RU" dirty="0" smtClean="0"/>
              <a:t>П</a:t>
            </a:r>
            <a:r>
              <a:rPr lang="ru-RU" dirty="0" smtClean="0"/>
              <a:t>ифагора.</a:t>
            </a:r>
            <a:endParaRPr lang="ru-RU" dirty="0"/>
          </a:p>
        </p:txBody>
      </p:sp>
      <p:pic>
        <p:nvPicPr>
          <p:cNvPr id="2050" name="Picture 2" descr="D:\Ира(работа)\фото\monoch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754530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024824" cy="46805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b="1" dirty="0" smtClean="0"/>
              <a:t>«бегство убогих»</a:t>
            </a:r>
            <a:r>
              <a:rPr lang="ru-RU" dirty="0" smtClean="0"/>
              <a:t>, так как некоторые «убогие» ученики, не имевшие серьезной математической подготовки, бежали от геометрии</a:t>
            </a:r>
            <a:endParaRPr lang="ru-RU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35608" y="274638"/>
            <a:ext cx="749808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Теорему называли </a:t>
            </a:r>
            <a:r>
              <a:rPr lang="ru-RU" sz="2400" b="1" dirty="0"/>
              <a:t>«мостом </a:t>
            </a:r>
            <a:r>
              <a:rPr lang="ru-RU" sz="2400" b="1" dirty="0" err="1"/>
              <a:t>ослов</a:t>
            </a:r>
            <a:r>
              <a:rPr lang="ru-RU" sz="2400" b="1" dirty="0"/>
              <a:t>»,</a:t>
            </a:r>
            <a:r>
              <a:rPr lang="ru-RU" sz="2400" dirty="0"/>
              <a:t> так как слабые ученики, заучивающие теоремы наизусть, без понимания, и прозванные поэтому «</a:t>
            </a:r>
            <a:r>
              <a:rPr lang="ru-RU" sz="2400" dirty="0" err="1"/>
              <a:t>ослами</a:t>
            </a:r>
            <a:r>
              <a:rPr lang="ru-RU" sz="2400" dirty="0"/>
              <a:t>», были не в состоянии преодолеть теорему Пифагора, служившую для них вроде непреодолимого моста.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69" y="2132857"/>
            <a:ext cx="8397059" cy="367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«Ослиный мост»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</TotalTime>
  <Words>291</Words>
  <Application>Microsoft Office PowerPoint</Application>
  <PresentationFormat>Экран (4:3)</PresentationFormat>
  <Paragraphs>48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Урок-игра  «Теорема Пифагора»</vt:lpstr>
      <vt:lpstr>На уроке предстоит:</vt:lpstr>
      <vt:lpstr>ПИФАГОР САМОССКИЙ  (ок. 580 – ок. 500 г. до н.э.) </vt:lpstr>
      <vt:lpstr>ПИФАГОР САМОССКИЙ  (ок. 580 – ок. 500 г. до н.э.)</vt:lpstr>
      <vt:lpstr>Математическая  теория музыки Пифагора. </vt:lpstr>
      <vt:lpstr>Первый музыкальный инструмент Пифагора. </vt:lpstr>
      <vt:lpstr>Монохорд Пифагора.</vt:lpstr>
      <vt:lpstr>Теорему называли «мостом ослов», так как слабые ученики, заучивающие теоремы наизусть, без понимания, и прозванные поэтому «ослами», были не в состоянии преодолеть теорему Пифагора, служившую для них вроде непреодолимого моста.</vt:lpstr>
      <vt:lpstr>«Ослиный мост»</vt:lpstr>
      <vt:lpstr>Устная задача</vt:lpstr>
      <vt:lpstr>Теорема Пифагора</vt:lpstr>
      <vt:lpstr>Теорема Пифагора</vt:lpstr>
      <vt:lpstr>При решении задач с применением теоремы Пифагора нужно:</vt:lpstr>
      <vt:lpstr>Формула Герона</vt:lpstr>
      <vt:lpstr>«Числа управляют миром»</vt:lpstr>
      <vt:lpstr>ПИФАГОР САМОССКИЙ  (ок. 580 – ок. 500 г. до н.э.)</vt:lpstr>
      <vt:lpstr>Слайд 17</vt:lpstr>
      <vt:lpstr>Итог урока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Пифагора</dc:title>
  <dc:subject>Шаблон оформления</dc:subject>
  <dc:creator>Алёна</dc:creator>
  <dc:description>Корпорация Майкрософт
Шаблон оформления</dc:description>
  <cp:lastModifiedBy>Юля</cp:lastModifiedBy>
  <cp:revision>39</cp:revision>
  <dcterms:created xsi:type="dcterms:W3CDTF">2012-12-13T16:15:31Z</dcterms:created>
  <dcterms:modified xsi:type="dcterms:W3CDTF">2013-03-10T12:30:20Z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