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8A4F3-6FFA-4F47-BB67-7C606EE14F37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2D1BB-4601-4AAE-98A1-9507C1073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412776"/>
            <a:ext cx="7579568" cy="244827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Новый этап в развитии Российской Федерации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692696"/>
            <a:ext cx="2304256" cy="576064"/>
          </a:xfrm>
        </p:spPr>
        <p:txBody>
          <a:bodyPr>
            <a:normAutofit/>
          </a:bodyPr>
          <a:lstStyle/>
          <a:p>
            <a:fld id="{FD8647E1-0B34-4267-AD88-D10F3CF9611F}" type="datetime1">
              <a:rPr lang="ru-RU" b="1" smtClean="0"/>
              <a:pPr/>
              <a:t>22.02.2014</a:t>
            </a:fld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</a:t>
            </a:r>
            <a:r>
              <a:rPr lang="ru-RU" sz="3600" dirty="0" smtClean="0"/>
              <a:t>. Курс на стабильный рост экономики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Ограничение государственной бюрократической  «опеки» малого и среднего бизнеса;</a:t>
            </a:r>
          </a:p>
          <a:p>
            <a:r>
              <a:rPr lang="ru-RU" dirty="0" smtClean="0"/>
              <a:t>Реорганизация и разукрупнение крупнейших компаний;</a:t>
            </a:r>
          </a:p>
          <a:p>
            <a:r>
              <a:rPr lang="ru-RU" dirty="0" smtClean="0"/>
              <a:t>Реформа ЖКХ:</a:t>
            </a:r>
          </a:p>
          <a:p>
            <a:endParaRPr lang="ru-RU" dirty="0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3347864" y="4797152"/>
            <a:ext cx="1944216" cy="122413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92150"/>
            <a:ext cx="8229600" cy="5434013"/>
          </a:xfrm>
        </p:spPr>
        <p:txBody>
          <a:bodyPr/>
          <a:lstStyle/>
          <a:p>
            <a:r>
              <a:rPr lang="ru-RU" dirty="0" smtClean="0"/>
              <a:t>Объём ВВП с 1999 -2006 увеличился с 4823 до 26781,1 </a:t>
            </a:r>
            <a:r>
              <a:rPr lang="ru-RU" dirty="0" err="1" smtClean="0"/>
              <a:t>млрд</a:t>
            </a:r>
            <a:r>
              <a:rPr lang="ru-RU" dirty="0" smtClean="0"/>
              <a:t> долларов;</a:t>
            </a:r>
          </a:p>
          <a:p>
            <a:r>
              <a:rPr lang="ru-RU" dirty="0" smtClean="0"/>
              <a:t>Ежегодный прирост ВВП – 5-7</a:t>
            </a:r>
            <a:r>
              <a:rPr lang="en-US" dirty="0" smtClean="0"/>
              <a:t>%</a:t>
            </a:r>
            <a:r>
              <a:rPr lang="ru-RU" dirty="0" smtClean="0"/>
              <a:t>;</a:t>
            </a:r>
          </a:p>
          <a:p>
            <a:r>
              <a:rPr lang="ru-RU" dirty="0" smtClean="0"/>
              <a:t>Уровень инфляции – 8 - 10</a:t>
            </a:r>
            <a:r>
              <a:rPr lang="en-US" dirty="0" smtClean="0"/>
              <a:t>%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Сократились внешние долги России;</a:t>
            </a:r>
          </a:p>
          <a:p>
            <a:r>
              <a:rPr lang="ru-RU" dirty="0" smtClean="0"/>
              <a:t>2004г – создан стабилизационный фонд;</a:t>
            </a:r>
          </a:p>
          <a:p>
            <a:r>
              <a:rPr lang="ru-RU" dirty="0" smtClean="0"/>
              <a:t>Приток капитала в страну превысил его отток.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Социальные проблемы: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15.8</a:t>
            </a:r>
            <a:r>
              <a:rPr lang="en-US" dirty="0" smtClean="0"/>
              <a:t>%</a:t>
            </a:r>
            <a:r>
              <a:rPr lang="ru-RU" dirty="0" smtClean="0"/>
              <a:t> россиян жили ниже уровня бедности;</a:t>
            </a:r>
          </a:p>
          <a:p>
            <a:r>
              <a:rPr lang="ru-RU" dirty="0" smtClean="0"/>
              <a:t>2005 г – реформа социального обеспечения</a:t>
            </a:r>
          </a:p>
          <a:p>
            <a:r>
              <a:rPr lang="ru-RU" dirty="0" smtClean="0"/>
              <a:t>Массовое недовольство населения, особенно пенсионеров</a:t>
            </a:r>
          </a:p>
          <a:p>
            <a:r>
              <a:rPr lang="ru-RU" dirty="0" smtClean="0"/>
              <a:t>Средняя продолжительность жизни составляла 65 лет (72 – у женщин, 59- у мужчин) 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8532440" y="2420888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Национальные проекты 2007г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«Здоровье » – задача: снижение смертности и увеличение рождаемости;</a:t>
            </a:r>
          </a:p>
          <a:p>
            <a:r>
              <a:rPr lang="ru-RU" dirty="0" smtClean="0"/>
              <a:t>«доступное и комфортное жилье» - ипотечные кредиты, переселение граждан из аварийных домов;</a:t>
            </a:r>
          </a:p>
          <a:p>
            <a:r>
              <a:rPr lang="ru-RU" dirty="0" smtClean="0"/>
              <a:t>«Развитие агропромышленного комплекса» -ускоренное развитие отечественного животноводства;</a:t>
            </a:r>
          </a:p>
          <a:p>
            <a:r>
              <a:rPr lang="ru-RU" dirty="0" smtClean="0"/>
              <a:t>«Образование»- информатизация учебного процесса, материальное поощрение лучших учеников и учителей.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Россия в условиях глобального экономического кризиса 2008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Падение цен на энергоносители→ снизились поступления в бюджет;</a:t>
            </a:r>
          </a:p>
          <a:p>
            <a:r>
              <a:rPr lang="ru-RU" dirty="0" smtClean="0"/>
              <a:t>Инвесторы начали выводить капитал из России;</a:t>
            </a:r>
          </a:p>
          <a:p>
            <a:r>
              <a:rPr lang="ru-RU" dirty="0" smtClean="0"/>
              <a:t>Сложности миграционной политики;</a:t>
            </a:r>
          </a:p>
          <a:p>
            <a:r>
              <a:rPr lang="ru-RU" dirty="0" smtClean="0"/>
              <a:t>Возрос уровень безработицы;</a:t>
            </a:r>
          </a:p>
          <a:p>
            <a:r>
              <a:rPr lang="ru-RU" dirty="0" smtClean="0"/>
              <a:t>Усугубление криминогенной ситуации и рос напряженности в межнациональных отношениях.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2009 г бюджет страны стал дефицитным, но:</a:t>
            </a:r>
          </a:p>
          <a:p>
            <a:r>
              <a:rPr lang="ru-RU" dirty="0" smtClean="0"/>
              <a:t>Финансирование социальных программ и строительство объектов в Сочи продолжались.</a:t>
            </a:r>
          </a:p>
          <a:p>
            <a:r>
              <a:rPr lang="ru-RU" dirty="0" smtClean="0"/>
              <a:t>2008 г – военная реформа – сокращение численности Вооруженных сил, повышение боеготовности войск.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Назовите позитивные изменения в социально – экономическом развитии страны за последние годы.</a:t>
            </a:r>
          </a:p>
          <a:p>
            <a:r>
              <a:rPr lang="ru-RU" dirty="0" smtClean="0"/>
              <a:t>Какие национальные проекты были проведены, как они повлияли на ситуацию в стране?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Д/З: § 46 . Повторить даты и понятия истории </a:t>
            </a:r>
            <a:r>
              <a:rPr lang="en-US" dirty="0" smtClean="0"/>
              <a:t>XX </a:t>
            </a:r>
            <a:r>
              <a:rPr lang="ru-RU" dirty="0" smtClean="0"/>
              <a:t>века.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</TotalTime>
  <Words>298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Новый этап в развитии Российской Федерации</vt:lpstr>
      <vt:lpstr>1. Курс на стабильный рост экономики </vt:lpstr>
      <vt:lpstr>Слайд 3</vt:lpstr>
      <vt:lpstr>Социальные проблемы:</vt:lpstr>
      <vt:lpstr>Национальные проекты 2007г :</vt:lpstr>
      <vt:lpstr>Россия в условиях глобального экономического кризиса 2008 г.</vt:lpstr>
      <vt:lpstr>Слайд 7</vt:lpstr>
      <vt:lpstr>Вопросы: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этап в развитии Российской Федерации</dc:title>
  <dc:creator>Учитель</dc:creator>
  <cp:lastModifiedBy>u</cp:lastModifiedBy>
  <cp:revision>9</cp:revision>
  <dcterms:created xsi:type="dcterms:W3CDTF">2014-02-18T13:02:37Z</dcterms:created>
  <dcterms:modified xsi:type="dcterms:W3CDTF">2014-02-22T06:57:26Z</dcterms:modified>
</cp:coreProperties>
</file>