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6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2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1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5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6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9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9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DAB7-8D91-43DC-A988-5C57D9B8729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5117-C96F-4279-B6C8-16DE2B17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1" descr="4986626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" y="3920247"/>
            <a:ext cx="1881694" cy="24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1" descr="4986626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4066161"/>
            <a:ext cx="1733550" cy="24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4986626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16" y="3920247"/>
            <a:ext cx="2031054" cy="25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75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48" y="0"/>
            <a:ext cx="12279548" cy="6858000"/>
          </a:xfrm>
          <a:prstGeom prst="rect">
            <a:avLst/>
          </a:prstGeom>
        </p:spPr>
      </p:pic>
      <p:pic>
        <p:nvPicPr>
          <p:cNvPr id="3" name="Picture 39" descr="4771033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42426"/>
            <a:ext cx="1430068" cy="27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9" descr="4771033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42426"/>
            <a:ext cx="1441416" cy="26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9" descr="4771033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70" y="3842426"/>
            <a:ext cx="1379503" cy="27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007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7" y="0"/>
            <a:ext cx="12192000" cy="6858000"/>
          </a:xfrm>
          <a:prstGeom prst="rect">
            <a:avLst/>
          </a:prstGeom>
        </p:spPr>
      </p:pic>
      <p:pic>
        <p:nvPicPr>
          <p:cNvPr id="3" name="Picture 46" descr="7544203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3" y="3843137"/>
            <a:ext cx="1132114" cy="30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6" descr="7544203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171" y="3905856"/>
            <a:ext cx="1219199" cy="29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7544203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3843137"/>
            <a:ext cx="1262742" cy="30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0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3" descr="464681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3973287"/>
            <a:ext cx="1544411" cy="26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3" descr="464681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57" y="4310744"/>
            <a:ext cx="2045153" cy="23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3" descr="464681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3973287"/>
            <a:ext cx="1870301" cy="26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29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4732"/>
          </a:xfrm>
          <a:prstGeom prst="rect">
            <a:avLst/>
          </a:prstGeom>
        </p:spPr>
      </p:pic>
      <p:pic>
        <p:nvPicPr>
          <p:cNvPr id="3" name="Picture 35" descr="9221548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8091"/>
            <a:ext cx="3832698" cy="330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5" descr="9221548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85" y="3708019"/>
            <a:ext cx="3651115" cy="314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12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79013"/>
          </a:xfrm>
          <a:prstGeom prst="rect">
            <a:avLst/>
          </a:prstGeom>
        </p:spPr>
      </p:pic>
      <p:pic>
        <p:nvPicPr>
          <p:cNvPr id="3" name="Picture 31" descr="2640246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9190"/>
            <a:ext cx="3249038" cy="287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2640246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40" y="3808443"/>
            <a:ext cx="3631660" cy="32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86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4460"/>
          </a:xfrm>
          <a:prstGeom prst="rect">
            <a:avLst/>
          </a:prstGeom>
        </p:spPr>
      </p:pic>
      <p:pic>
        <p:nvPicPr>
          <p:cNvPr id="3" name="Picture 57" descr="7977060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5146"/>
            <a:ext cx="3365771" cy="411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7" descr="7977060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706" y="2562428"/>
            <a:ext cx="3573294" cy="429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1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1" descr="2527429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370506"/>
            <a:ext cx="2354095" cy="448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1" descr="2527429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07" y="2376690"/>
            <a:ext cx="2658894" cy="448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26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48"/>
            <a:ext cx="12191999" cy="6869348"/>
          </a:xfrm>
          <a:prstGeom prst="rect">
            <a:avLst/>
          </a:prstGeom>
        </p:spPr>
      </p:pic>
      <p:pic>
        <p:nvPicPr>
          <p:cNvPr id="3" name="Picture 43" descr="5372956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71" y="3139196"/>
            <a:ext cx="3813243" cy="38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3" descr="5372956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1" y="3159869"/>
            <a:ext cx="3771899" cy="37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63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7" descr="6477114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431"/>
            <a:ext cx="1851093" cy="28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7" descr="6477114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217" y="3949431"/>
            <a:ext cx="1502315" cy="271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7" descr="6477114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49432"/>
            <a:ext cx="1600808" cy="28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5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5" descr="1156946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515"/>
            <a:ext cx="2354094" cy="28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5" descr="1156946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52" y="3871609"/>
            <a:ext cx="1906014" cy="26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1156946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413" y="3871609"/>
            <a:ext cx="1591485" cy="26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03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3" descr="9586112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40" y="4051571"/>
            <a:ext cx="2869660" cy="28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3" descr="9586112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11" y="4017524"/>
            <a:ext cx="2824263" cy="29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7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3" descr="5372956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2" y="3764604"/>
            <a:ext cx="2042808" cy="27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3" descr="5372956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19" y="3764604"/>
            <a:ext cx="1648027" cy="28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3" descr="5372956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838" y="4270444"/>
            <a:ext cx="1838528" cy="23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5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5" descr="7096137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" y="3939702"/>
            <a:ext cx="2356931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5" descr="7096137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68" y="3745149"/>
            <a:ext cx="2155082" cy="27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5" descr="7096137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06" y="3939702"/>
            <a:ext cx="1973094" cy="270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96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5" descr="7342276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9" y="4289898"/>
            <a:ext cx="1880681" cy="21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7342276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49" y="4289898"/>
            <a:ext cx="1689370" cy="21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7342276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72" y="4503906"/>
            <a:ext cx="2056185" cy="19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28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4" descr="3818479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28417"/>
            <a:ext cx="1645596" cy="28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4" descr="3818479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74" y="3628418"/>
            <a:ext cx="1270676" cy="28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 descr="3818479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034" y="3784060"/>
            <a:ext cx="1479416" cy="273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8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1" descr="6193735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51" y="3560323"/>
            <a:ext cx="2354094" cy="30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1" descr="6193735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8" y="3560323"/>
            <a:ext cx="1585609" cy="30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1" descr="6193735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132" y="3667328"/>
            <a:ext cx="1473943" cy="29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4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8</cp:revision>
  <dcterms:created xsi:type="dcterms:W3CDTF">2013-12-21T09:54:52Z</dcterms:created>
  <dcterms:modified xsi:type="dcterms:W3CDTF">2014-01-30T06:54:37Z</dcterms:modified>
</cp:coreProperties>
</file>