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848872" cy="1728192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7030A0"/>
                </a:solidFill>
                <a:latin typeface="Arial Black" pitchFamily="34" charset="0"/>
              </a:rPr>
              <a:t>Инструкция по созданию интерактивных физкультминуток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471738"/>
            <a:ext cx="3456384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386263"/>
            <a:ext cx="20288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78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789040"/>
            <a:ext cx="20288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260648"/>
            <a:ext cx="8077497" cy="633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94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2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57213"/>
            <a:ext cx="20288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0649"/>
            <a:ext cx="7293868" cy="614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10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175" y="3933056"/>
            <a:ext cx="20288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8280919" cy="633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84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4664"/>
            <a:ext cx="20288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268760"/>
            <a:ext cx="6789812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0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43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8640"/>
            <a:ext cx="20288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836712"/>
            <a:ext cx="6861820" cy="568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5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57213"/>
            <a:ext cx="20288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557214"/>
            <a:ext cx="7005836" cy="596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96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1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57213"/>
            <a:ext cx="20288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514475"/>
            <a:ext cx="6717804" cy="472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8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20288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6408712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2320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04664"/>
            <a:ext cx="20288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78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9512" y="-242881"/>
            <a:ext cx="3368319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1.Выбрать дизайн.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Рисунок 1" descr="http://eorhelp.ru/sites/default/files/ckeditor/12504/images/2012-02-13_0054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4950"/>
            <a:ext cx="9144000" cy="379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10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7"/>
            <a:ext cx="8964487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908720"/>
            <a:ext cx="5040560" cy="354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82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836712"/>
            <a:ext cx="20288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1052737"/>
            <a:ext cx="603041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u="sng" dirty="0"/>
              <a:t>3.Заполнение слайдов.</a:t>
            </a:r>
            <a:endParaRPr lang="ru-RU" sz="4400" dirty="0"/>
          </a:p>
          <a:p>
            <a:r>
              <a:rPr lang="ru-RU" sz="4400" dirty="0"/>
              <a:t>1.Данные об авторе, название</a:t>
            </a:r>
          </a:p>
        </p:txBody>
      </p:sp>
    </p:spTree>
    <p:extLst>
      <p:ext uri="{BB962C8B-B14F-4D97-AF65-F5344CB8AC3E}">
        <p14:creationId xmlns:p14="http://schemas.microsoft.com/office/powerpoint/2010/main" val="192738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0288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324528" cy="691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12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836712"/>
            <a:ext cx="20288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1028343"/>
            <a:ext cx="56886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5.Настройка анимации.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Виды анимационных эффектов</a:t>
            </a:r>
            <a:br>
              <a:rPr lang="ru-RU" dirty="0"/>
            </a:br>
            <a:r>
              <a:rPr lang="ru-RU" dirty="0"/>
              <a:t>В </a:t>
            </a:r>
            <a:r>
              <a:rPr lang="ru-RU" dirty="0" err="1"/>
              <a:t>PowerPoint</a:t>
            </a:r>
            <a:r>
              <a:rPr lang="ru-RU" dirty="0"/>
              <a:t> существует три основных эффекта анимации -</a:t>
            </a:r>
            <a:r>
              <a:rPr lang="ru-RU" b="1" dirty="0"/>
              <a:t>вход</a:t>
            </a:r>
            <a:r>
              <a:rPr lang="ru-RU" dirty="0"/>
              <a:t>, </a:t>
            </a:r>
            <a:r>
              <a:rPr lang="ru-RU" b="1" dirty="0"/>
              <a:t>выделение</a:t>
            </a:r>
            <a:r>
              <a:rPr lang="ru-RU" dirty="0"/>
              <a:t>, </a:t>
            </a:r>
            <a:r>
              <a:rPr lang="ru-RU" b="1" dirty="0"/>
              <a:t>выход</a:t>
            </a:r>
            <a:r>
              <a:rPr lang="ru-RU" dirty="0"/>
              <a:t>.</a:t>
            </a:r>
          </a:p>
          <a:p>
            <a:pPr lvl="0"/>
            <a:r>
              <a:rPr lang="ru-RU" b="1" dirty="0"/>
              <a:t>Эффект анимации вход</a:t>
            </a:r>
            <a:r>
              <a:rPr lang="ru-RU" dirty="0"/>
              <a:t>. Используется для появления объектов на слайде в ходе демонстрации презентации. В самом начале демонстрации слайда объекты, к которым применен эффект анимации </a:t>
            </a:r>
            <a:r>
              <a:rPr lang="ru-RU" b="1" dirty="0"/>
              <a:t>вход</a:t>
            </a:r>
            <a:r>
              <a:rPr lang="ru-RU" dirty="0"/>
              <a:t>, не видны. Они появляются на слайде либо по щелчку мыши, либо через определенный период времени.</a:t>
            </a:r>
          </a:p>
          <a:p>
            <a:r>
              <a:rPr lang="ru-RU" dirty="0"/>
              <a:t>Очень удобно использовать при дозированной подаче материала.</a:t>
            </a:r>
          </a:p>
        </p:txBody>
      </p:sp>
    </p:spTree>
    <p:extLst>
      <p:ext uri="{BB962C8B-B14F-4D97-AF65-F5344CB8AC3E}">
        <p14:creationId xmlns:p14="http://schemas.microsoft.com/office/powerpoint/2010/main" val="325697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7" y="4221088"/>
            <a:ext cx="20288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7933480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17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764704"/>
            <a:ext cx="20288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 descr="http://eorhelp.ru/sites/default/files/ckeditor/12504/images/2012-02-13_00341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4" y="332656"/>
            <a:ext cx="6120680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616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620688"/>
            <a:ext cx="7149852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060848"/>
            <a:ext cx="20288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</TotalTime>
  <Words>12</Words>
  <Application>Microsoft Office PowerPoint</Application>
  <PresentationFormat>Экран (4:3)</PresentationFormat>
  <Paragraphs>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Инструкция по созданию интерактивных физкультминуток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2014-01-09T08:48:06Z</dcterms:created>
  <dcterms:modified xsi:type="dcterms:W3CDTF">2014-01-09T09:25:43Z</dcterms:modified>
</cp:coreProperties>
</file>