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4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1019-E4D1-42B2-A72D-8EF6705D77E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39D-F9BB-404E-B6F6-F3F6B421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1019-E4D1-42B2-A72D-8EF6705D77E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39D-F9BB-404E-B6F6-F3F6B421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1019-E4D1-42B2-A72D-8EF6705D77E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39D-F9BB-404E-B6F6-F3F6B421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1019-E4D1-42B2-A72D-8EF6705D77E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39D-F9BB-404E-B6F6-F3F6B421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1019-E4D1-42B2-A72D-8EF6705D77E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39D-F9BB-404E-B6F6-F3F6B421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1019-E4D1-42B2-A72D-8EF6705D77E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39D-F9BB-404E-B6F6-F3F6B421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1019-E4D1-42B2-A72D-8EF6705D77E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39D-F9BB-404E-B6F6-F3F6B421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1019-E4D1-42B2-A72D-8EF6705D77E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39D-F9BB-404E-B6F6-F3F6B421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1019-E4D1-42B2-A72D-8EF6705D77E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39D-F9BB-404E-B6F6-F3F6B421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1019-E4D1-42B2-A72D-8EF6705D77E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39D-F9BB-404E-B6F6-F3F6B421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1019-E4D1-42B2-A72D-8EF6705D77E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39D-F9BB-404E-B6F6-F3F6B42175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01019-E4D1-42B2-A72D-8EF6705D77E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3439D-F9BB-404E-B6F6-F3F6B42175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Математические термины.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Для 8 класса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Не более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Означает меньше или равно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Пример:</a:t>
            </a: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</a:rPr>
              <a:t>Не более одного                   меньше или равно одному</a:t>
            </a: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</a:rPr>
              <a:t>Не более трех                   меньше или равно трем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860032" y="3356992"/>
            <a:ext cx="136815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283968" y="4653136"/>
            <a:ext cx="136815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Не менее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Означает больше или равно: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Пример: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- Не менее одного                 больше или равно одному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- Не менее двух                    больше или равно двум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860032" y="3284984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355976" y="4653136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Превосходит 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Быть, оказываться больше, сильнее кого-л., чего-л. по количеству,  размерам, силе и т.п.</a:t>
            </a:r>
          </a:p>
          <a:p>
            <a:r>
              <a:rPr lang="ru-RU" sz="4000" dirty="0" smtClean="0"/>
              <a:t>Пример:</a:t>
            </a:r>
          </a:p>
          <a:p>
            <a:pPr>
              <a:buNone/>
            </a:pPr>
            <a:r>
              <a:rPr lang="ru-RU" sz="4000" dirty="0" smtClean="0"/>
              <a:t>- Превосходит двух              больше двух</a:t>
            </a:r>
            <a:endParaRPr lang="ru-RU" sz="40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860032" y="4509120"/>
            <a:ext cx="122413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Не превосходит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dirty="0" smtClean="0"/>
              <a:t>Быть, оказываться меньше, слабее кого-л., чего-л. по количеству,  размерам, силе и т.п.</a:t>
            </a:r>
          </a:p>
          <a:p>
            <a:r>
              <a:rPr lang="ru-RU" sz="4000" dirty="0" smtClean="0"/>
              <a:t>Пример:</a:t>
            </a:r>
          </a:p>
          <a:p>
            <a:pPr>
              <a:buNone/>
            </a:pPr>
            <a:r>
              <a:rPr lang="ru-RU" sz="4000" dirty="0" smtClean="0"/>
              <a:t>- Не превосходит двух              </a:t>
            </a:r>
            <a:r>
              <a:rPr lang="ru-RU" sz="4000" dirty="0" smtClean="0"/>
              <a:t>мень</a:t>
            </a:r>
            <a:r>
              <a:rPr lang="ru-RU" sz="4000" dirty="0" smtClean="0"/>
              <a:t>ше двух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5652120" y="4581128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109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Математические термины.</vt:lpstr>
      <vt:lpstr>Не более</vt:lpstr>
      <vt:lpstr>Не менее</vt:lpstr>
      <vt:lpstr>Превосходит </vt:lpstr>
      <vt:lpstr>Не превосходит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3</cp:revision>
  <dcterms:created xsi:type="dcterms:W3CDTF">2013-04-16T16:52:27Z</dcterms:created>
  <dcterms:modified xsi:type="dcterms:W3CDTF">2013-04-16T17:14:24Z</dcterms:modified>
</cp:coreProperties>
</file>