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9" r:id="rId2"/>
    <p:sldMasterId id="2147483702" r:id="rId3"/>
    <p:sldMasterId id="2147483704" r:id="rId4"/>
    <p:sldMasterId id="2147483709" r:id="rId5"/>
    <p:sldMasterId id="2147483711" r:id="rId6"/>
    <p:sldMasterId id="2147483950" r:id="rId7"/>
    <p:sldMasterId id="2147483962" r:id="rId8"/>
    <p:sldMasterId id="2147483974" r:id="rId9"/>
    <p:sldMasterId id="2147483986" r:id="rId10"/>
    <p:sldMasterId id="2147484046" r:id="rId11"/>
    <p:sldMasterId id="2147484058" r:id="rId12"/>
    <p:sldMasterId id="2147484070" r:id="rId13"/>
    <p:sldMasterId id="2147484094" r:id="rId14"/>
    <p:sldMasterId id="2147484106" r:id="rId15"/>
  </p:sldMasterIdLst>
  <p:sldIdLst>
    <p:sldId id="256" r:id="rId16"/>
    <p:sldId id="258" r:id="rId17"/>
    <p:sldId id="259" r:id="rId18"/>
    <p:sldId id="260" r:id="rId19"/>
    <p:sldId id="257" r:id="rId20"/>
    <p:sldId id="261" r:id="rId21"/>
    <p:sldId id="262" r:id="rId22"/>
    <p:sldId id="264" r:id="rId23"/>
    <p:sldId id="263" r:id="rId24"/>
    <p:sldId id="265" r:id="rId25"/>
    <p:sldId id="268" r:id="rId26"/>
    <p:sldId id="273" r:id="rId27"/>
    <p:sldId id="274" r:id="rId28"/>
    <p:sldId id="267" r:id="rId29"/>
    <p:sldId id="275" r:id="rId30"/>
    <p:sldId id="276" r:id="rId31"/>
    <p:sldId id="266" r:id="rId32"/>
    <p:sldId id="277" r:id="rId33"/>
    <p:sldId id="269" r:id="rId34"/>
    <p:sldId id="270" r:id="rId35"/>
    <p:sldId id="271" r:id="rId36"/>
    <p:sldId id="27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FF"/>
    <a:srgbClr val="FF9999"/>
    <a:srgbClr val="FFFF00"/>
    <a:srgbClr val="66FF33"/>
    <a:srgbClr val="00CCFF"/>
    <a:srgbClr val="0000FF"/>
    <a:srgbClr val="FF99CC"/>
    <a:srgbClr val="009900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54" autoAdjust="0"/>
  </p:normalViewPr>
  <p:slideViewPr>
    <p:cSldViewPr>
      <p:cViewPr varScale="1">
        <p:scale>
          <a:sx n="45" d="100"/>
          <a:sy n="45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377B1-12B9-49A7-A402-AF811B202FA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3DA3A15-E64A-4E47-8763-B9E8F7EA6010}" type="pres">
      <dgm:prSet presAssocID="{7C7377B1-12B9-49A7-A402-AF811B202F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A4787-B9C7-46B9-B8D3-C031838518D2}" type="presOf" srcId="{7C7377B1-12B9-49A7-A402-AF811B202FA1}" destId="{13DA3A15-E64A-4E47-8763-B9E8F7EA60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377B1-12B9-49A7-A402-AF811B202FA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3DA3A15-E64A-4E47-8763-B9E8F7EA6010}" type="pres">
      <dgm:prSet presAssocID="{7C7377B1-12B9-49A7-A402-AF811B202F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875C2-F1F3-4C3F-A1F5-A345A32E0C6D}" type="presOf" srcId="{7C7377B1-12B9-49A7-A402-AF811B202FA1}" destId="{13DA3A15-E64A-4E47-8763-B9E8F7EA60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CE7C23-198B-47F3-BFBB-85826EF5844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730BA3E-4519-4BE9-A66F-2F72512AC89E}">
      <dgm:prSet phldrT="[Текст]"/>
      <dgm:spPr/>
      <dgm:t>
        <a:bodyPr/>
        <a:lstStyle/>
        <a:p>
          <a:r>
            <a:rPr lang="en-GB" dirty="0" smtClean="0">
              <a:solidFill>
                <a:srgbClr val="FF0066"/>
              </a:solidFill>
            </a:rPr>
            <a:t>I shall </a:t>
          </a:r>
          <a:r>
            <a:rPr lang="en-GB" dirty="0" smtClean="0"/>
            <a:t>read the text.</a:t>
          </a:r>
        </a:p>
        <a:p>
          <a:r>
            <a:rPr lang="en-GB" dirty="0" smtClean="0">
              <a:solidFill>
                <a:srgbClr val="FF0066"/>
              </a:solidFill>
            </a:rPr>
            <a:t>I’ll</a:t>
          </a:r>
          <a:r>
            <a:rPr lang="en-GB" dirty="0" smtClean="0"/>
            <a:t> read the text.</a:t>
          </a:r>
        </a:p>
      </dgm:t>
    </dgm:pt>
    <dgm:pt modelId="{9A4A3E09-64F0-4F1C-8E6F-9A38DF50FB07}" type="parTrans" cxnId="{09A2076D-2890-4356-880D-72DF994CADCD}">
      <dgm:prSet/>
      <dgm:spPr/>
      <dgm:t>
        <a:bodyPr/>
        <a:lstStyle/>
        <a:p>
          <a:endParaRPr lang="ru-RU"/>
        </a:p>
      </dgm:t>
    </dgm:pt>
    <dgm:pt modelId="{B047ED0C-E56D-4E24-9330-773EAC5DE138}" type="sibTrans" cxnId="{09A2076D-2890-4356-880D-72DF994CADCD}">
      <dgm:prSet/>
      <dgm:spPr/>
      <dgm:t>
        <a:bodyPr/>
        <a:lstStyle/>
        <a:p>
          <a:endParaRPr lang="ru-RU"/>
        </a:p>
      </dgm:t>
    </dgm:pt>
    <dgm:pt modelId="{4C742D11-381B-4F61-81A9-7B584007D0E0}">
      <dgm:prSet phldrT="[Текст]" phldr="1"/>
      <dgm:spPr/>
      <dgm:t>
        <a:bodyPr/>
        <a:lstStyle/>
        <a:p>
          <a:endParaRPr lang="ru-RU" dirty="0"/>
        </a:p>
      </dgm:t>
    </dgm:pt>
    <dgm:pt modelId="{BDE4B57C-A010-40A1-A8AF-3533BBB5A4C4}" type="parTrans" cxnId="{CBE67871-BC3B-47B0-9D1C-E33046082B8A}">
      <dgm:prSet/>
      <dgm:spPr/>
      <dgm:t>
        <a:bodyPr/>
        <a:lstStyle/>
        <a:p>
          <a:endParaRPr lang="ru-RU"/>
        </a:p>
      </dgm:t>
    </dgm:pt>
    <dgm:pt modelId="{A858CB6B-176A-42B7-B8F6-086AF614C59A}" type="sibTrans" cxnId="{CBE67871-BC3B-47B0-9D1C-E33046082B8A}">
      <dgm:prSet/>
      <dgm:spPr/>
      <dgm:t>
        <a:bodyPr/>
        <a:lstStyle/>
        <a:p>
          <a:endParaRPr lang="ru-RU"/>
        </a:p>
      </dgm:t>
    </dgm:pt>
    <dgm:pt modelId="{B2D7D46A-4283-4088-9544-855586E4DA1D}">
      <dgm:prSet phldrT="[Текст]"/>
      <dgm:spPr/>
      <dgm:t>
        <a:bodyPr/>
        <a:lstStyle/>
        <a:p>
          <a:r>
            <a:rPr lang="en-GB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They will </a:t>
          </a:r>
          <a:r>
            <a:rPr lang="en-GB" dirty="0" smtClean="0"/>
            <a:t>play football.</a:t>
          </a:r>
        </a:p>
        <a:p>
          <a:r>
            <a:rPr lang="en-GB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They’ll</a:t>
          </a:r>
          <a:r>
            <a:rPr lang="en-GB" dirty="0" smtClean="0"/>
            <a:t> play football</a:t>
          </a:r>
          <a:endParaRPr lang="ru-RU" dirty="0"/>
        </a:p>
      </dgm:t>
    </dgm:pt>
    <dgm:pt modelId="{B9CF09B8-92FE-4BDE-85E4-F2C534688D1C}" type="parTrans" cxnId="{F29E2308-AFF1-473E-A79F-9C1BFFFCA566}">
      <dgm:prSet/>
      <dgm:spPr/>
      <dgm:t>
        <a:bodyPr/>
        <a:lstStyle/>
        <a:p>
          <a:endParaRPr lang="ru-RU"/>
        </a:p>
      </dgm:t>
    </dgm:pt>
    <dgm:pt modelId="{7499501E-E12D-41CB-841C-BF32CC4F8085}" type="sibTrans" cxnId="{F29E2308-AFF1-473E-A79F-9C1BFFFCA566}">
      <dgm:prSet/>
      <dgm:spPr/>
      <dgm:t>
        <a:bodyPr/>
        <a:lstStyle/>
        <a:p>
          <a:endParaRPr lang="ru-RU"/>
        </a:p>
      </dgm:t>
    </dgm:pt>
    <dgm:pt modelId="{EEE5BBD2-B4BC-4B53-B1F9-7D2BD9920233}" type="pres">
      <dgm:prSet presAssocID="{B3CE7C23-198B-47F3-BFBB-85826EF584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908BFE-83CA-431B-9F04-A983AD823E2A}" type="pres">
      <dgm:prSet presAssocID="{B730BA3E-4519-4BE9-A66F-2F72512AC8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34526-087D-4160-9988-9771D460673B}" type="pres">
      <dgm:prSet presAssocID="{B730BA3E-4519-4BE9-A66F-2F72512AC89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28732-8040-4518-B024-F0B205CC058F}" type="pres">
      <dgm:prSet presAssocID="{B2D7D46A-4283-4088-9544-855586E4DA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7E6AF-9AE5-441A-B328-473BF4F1BACD}" type="presOf" srcId="{4C742D11-381B-4F61-81A9-7B584007D0E0}" destId="{30A34526-087D-4160-9988-9771D460673B}" srcOrd="0" destOrd="0" presId="urn:microsoft.com/office/officeart/2005/8/layout/vList2"/>
    <dgm:cxn modelId="{9AD7F327-C06B-4AB5-895F-9761E1C51F75}" type="presOf" srcId="{B730BA3E-4519-4BE9-A66F-2F72512AC89E}" destId="{36908BFE-83CA-431B-9F04-A983AD823E2A}" srcOrd="0" destOrd="0" presId="urn:microsoft.com/office/officeart/2005/8/layout/vList2"/>
    <dgm:cxn modelId="{B1130FBE-80AA-42B0-ACA4-704CD4BCECD9}" type="presOf" srcId="{B3CE7C23-198B-47F3-BFBB-85826EF5844B}" destId="{EEE5BBD2-B4BC-4B53-B1F9-7D2BD9920233}" srcOrd="0" destOrd="0" presId="urn:microsoft.com/office/officeart/2005/8/layout/vList2"/>
    <dgm:cxn modelId="{09A2076D-2890-4356-880D-72DF994CADCD}" srcId="{B3CE7C23-198B-47F3-BFBB-85826EF5844B}" destId="{B730BA3E-4519-4BE9-A66F-2F72512AC89E}" srcOrd="0" destOrd="0" parTransId="{9A4A3E09-64F0-4F1C-8E6F-9A38DF50FB07}" sibTransId="{B047ED0C-E56D-4E24-9330-773EAC5DE138}"/>
    <dgm:cxn modelId="{7977CBE0-7F77-4484-8A96-16DC2A641192}" type="presOf" srcId="{B2D7D46A-4283-4088-9544-855586E4DA1D}" destId="{1BD28732-8040-4518-B024-F0B205CC058F}" srcOrd="0" destOrd="0" presId="urn:microsoft.com/office/officeart/2005/8/layout/vList2"/>
    <dgm:cxn modelId="{F29E2308-AFF1-473E-A79F-9C1BFFFCA566}" srcId="{B3CE7C23-198B-47F3-BFBB-85826EF5844B}" destId="{B2D7D46A-4283-4088-9544-855586E4DA1D}" srcOrd="1" destOrd="0" parTransId="{B9CF09B8-92FE-4BDE-85E4-F2C534688D1C}" sibTransId="{7499501E-E12D-41CB-841C-BF32CC4F8085}"/>
    <dgm:cxn modelId="{CBE67871-BC3B-47B0-9D1C-E33046082B8A}" srcId="{B730BA3E-4519-4BE9-A66F-2F72512AC89E}" destId="{4C742D11-381B-4F61-81A9-7B584007D0E0}" srcOrd="0" destOrd="0" parTransId="{BDE4B57C-A010-40A1-A8AF-3533BBB5A4C4}" sibTransId="{A858CB6B-176A-42B7-B8F6-086AF614C59A}"/>
    <dgm:cxn modelId="{E90C1942-6D2A-4C03-935F-AE9C682972AF}" type="presParOf" srcId="{EEE5BBD2-B4BC-4B53-B1F9-7D2BD9920233}" destId="{36908BFE-83CA-431B-9F04-A983AD823E2A}" srcOrd="0" destOrd="0" presId="urn:microsoft.com/office/officeart/2005/8/layout/vList2"/>
    <dgm:cxn modelId="{066599F3-F47F-47EE-9053-78067675A2B8}" type="presParOf" srcId="{EEE5BBD2-B4BC-4B53-B1F9-7D2BD9920233}" destId="{30A34526-087D-4160-9988-9771D460673B}" srcOrd="1" destOrd="0" presId="urn:microsoft.com/office/officeart/2005/8/layout/vList2"/>
    <dgm:cxn modelId="{BE9CE169-6884-4DD9-9C93-C4A88273D7A8}" type="presParOf" srcId="{EEE5BBD2-B4BC-4B53-B1F9-7D2BD9920233}" destId="{1BD28732-8040-4518-B024-F0B205CC05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9E1BAB-9EB5-4041-A1B3-BBEA1CD6B6E1}" type="doc">
      <dgm:prSet loTypeId="urn:microsoft.com/office/officeart/2005/8/layout/vList6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B89E83-1EC8-4F1C-9A2B-D87919F1783D}">
      <dgm:prSet phldrT="[Текст]"/>
      <dgm:spPr/>
      <dgm:t>
        <a:bodyPr/>
        <a:lstStyle/>
        <a:p>
          <a:r>
            <a:rPr lang="en-GB" dirty="0" smtClean="0"/>
            <a:t>We</a:t>
          </a:r>
          <a:r>
            <a:rPr lang="en-GB" dirty="0" smtClean="0">
              <a:solidFill>
                <a:srgbClr val="FF0066"/>
              </a:solidFill>
            </a:rPr>
            <a:t>’ll</a:t>
          </a:r>
          <a:r>
            <a:rPr lang="en-GB" dirty="0" smtClean="0"/>
            <a:t> visit you tomorrow.</a:t>
          </a:r>
          <a:endParaRPr lang="ru-RU" dirty="0"/>
        </a:p>
      </dgm:t>
    </dgm:pt>
    <dgm:pt modelId="{780953DF-7731-4D41-A40C-E143A4194DEE}" type="parTrans" cxnId="{9F048BE8-8F0A-4753-BBDA-12A9E775EF0D}">
      <dgm:prSet/>
      <dgm:spPr/>
      <dgm:t>
        <a:bodyPr/>
        <a:lstStyle/>
        <a:p>
          <a:endParaRPr lang="ru-RU"/>
        </a:p>
      </dgm:t>
    </dgm:pt>
    <dgm:pt modelId="{2DD16D39-FD43-42CE-B553-2B976B4F6D7E}" type="sibTrans" cxnId="{9F048BE8-8F0A-4753-BBDA-12A9E775EF0D}">
      <dgm:prSet/>
      <dgm:spPr/>
      <dgm:t>
        <a:bodyPr/>
        <a:lstStyle/>
        <a:p>
          <a:endParaRPr lang="ru-RU"/>
        </a:p>
      </dgm:t>
    </dgm:pt>
    <dgm:pt modelId="{B276B814-B4DE-427B-92B5-C1359C084168}">
      <dgm:prSet phldrT="[Текст]"/>
      <dgm:spPr/>
      <dgm:t>
        <a:bodyPr/>
        <a:lstStyle/>
        <a:p>
          <a:r>
            <a:rPr lang="en-GB" dirty="0" smtClean="0"/>
            <a:t>We </a:t>
          </a:r>
          <a:r>
            <a:rPr lang="en-GB" dirty="0" smtClean="0">
              <a:solidFill>
                <a:srgbClr val="FF0066"/>
              </a:solidFill>
            </a:rPr>
            <a:t>shan’t</a:t>
          </a:r>
          <a:r>
            <a:rPr lang="en-GB" dirty="0" smtClean="0"/>
            <a:t> visit you tomorrow.</a:t>
          </a:r>
          <a:endParaRPr lang="ru-RU" dirty="0"/>
        </a:p>
      </dgm:t>
    </dgm:pt>
    <dgm:pt modelId="{32D89E25-B0E2-4205-B86E-9AC8B222D795}" type="parTrans" cxnId="{22B9BFF5-0432-4030-AB2C-F2D215B3B0FA}">
      <dgm:prSet/>
      <dgm:spPr/>
      <dgm:t>
        <a:bodyPr/>
        <a:lstStyle/>
        <a:p>
          <a:endParaRPr lang="ru-RU"/>
        </a:p>
      </dgm:t>
    </dgm:pt>
    <dgm:pt modelId="{4F82BF10-A6A6-46DD-A7AE-3A3B907F6B0E}" type="sibTrans" cxnId="{22B9BFF5-0432-4030-AB2C-F2D215B3B0FA}">
      <dgm:prSet/>
      <dgm:spPr/>
      <dgm:t>
        <a:bodyPr/>
        <a:lstStyle/>
        <a:p>
          <a:endParaRPr lang="ru-RU"/>
        </a:p>
      </dgm:t>
    </dgm:pt>
    <dgm:pt modelId="{B3C9487C-9329-4B60-8020-BBF85E985901}">
      <dgm:prSet phldrT="[Текст]"/>
      <dgm:spPr/>
      <dgm:t>
        <a:bodyPr/>
        <a:lstStyle/>
        <a:p>
          <a:r>
            <a:rPr lang="en-GB" dirty="0" smtClean="0">
              <a:solidFill>
                <a:srgbClr val="FF0066"/>
              </a:solidFill>
            </a:rPr>
            <a:t>Shall</a:t>
          </a:r>
          <a:r>
            <a:rPr lang="en-GB" dirty="0" smtClean="0"/>
            <a:t> we visit you tomorrow?</a:t>
          </a:r>
          <a:endParaRPr lang="ru-RU" dirty="0"/>
        </a:p>
      </dgm:t>
    </dgm:pt>
    <dgm:pt modelId="{4C07FAA4-19AC-4C8A-B22B-01145BCA451C}" type="parTrans" cxnId="{5E763199-0144-445A-989C-2698A9040AD7}">
      <dgm:prSet/>
      <dgm:spPr/>
      <dgm:t>
        <a:bodyPr/>
        <a:lstStyle/>
        <a:p>
          <a:endParaRPr lang="ru-RU"/>
        </a:p>
      </dgm:t>
    </dgm:pt>
    <dgm:pt modelId="{C529D762-647F-43B8-A876-9967CF8D41FF}" type="sibTrans" cxnId="{5E763199-0144-445A-989C-2698A9040AD7}">
      <dgm:prSet/>
      <dgm:spPr/>
      <dgm:t>
        <a:bodyPr/>
        <a:lstStyle/>
        <a:p>
          <a:endParaRPr lang="ru-RU"/>
        </a:p>
      </dgm:t>
    </dgm:pt>
    <dgm:pt modelId="{5BD163C5-9911-4566-B5A8-07398506B590}">
      <dgm:prSet phldrT="[Текст]"/>
      <dgm:spPr/>
      <dgm:t>
        <a:bodyPr/>
        <a:lstStyle/>
        <a:p>
          <a:r>
            <a:rPr lang="en-GB" dirty="0" smtClean="0"/>
            <a:t>He</a:t>
          </a:r>
          <a:r>
            <a:rPr lang="en-GB" dirty="0" smtClean="0">
              <a:solidFill>
                <a:srgbClr val="FF0066"/>
              </a:solidFill>
            </a:rPr>
            <a:t>’ll</a:t>
          </a:r>
          <a:r>
            <a:rPr lang="en-GB" dirty="0" smtClean="0"/>
            <a:t> finish the work next week.</a:t>
          </a:r>
          <a:endParaRPr lang="ru-RU" dirty="0"/>
        </a:p>
      </dgm:t>
    </dgm:pt>
    <dgm:pt modelId="{D6B0E9E8-4543-4C12-97A3-26EF920647BF}" type="parTrans" cxnId="{95229840-195E-48D1-AB43-5BDABFC72580}">
      <dgm:prSet/>
      <dgm:spPr/>
      <dgm:t>
        <a:bodyPr/>
        <a:lstStyle/>
        <a:p>
          <a:endParaRPr lang="ru-RU"/>
        </a:p>
      </dgm:t>
    </dgm:pt>
    <dgm:pt modelId="{D23DCD07-017E-4E7C-B6BA-E05B1A6F8AFD}" type="sibTrans" cxnId="{95229840-195E-48D1-AB43-5BDABFC72580}">
      <dgm:prSet/>
      <dgm:spPr/>
      <dgm:t>
        <a:bodyPr/>
        <a:lstStyle/>
        <a:p>
          <a:endParaRPr lang="ru-RU"/>
        </a:p>
      </dgm:t>
    </dgm:pt>
    <dgm:pt modelId="{886C74AE-CCE9-48D4-9181-8FFB044AE20A}">
      <dgm:prSet phldrT="[Текст]"/>
      <dgm:spPr/>
      <dgm:t>
        <a:bodyPr/>
        <a:lstStyle/>
        <a:p>
          <a:r>
            <a:rPr lang="en-GB" dirty="0" smtClean="0"/>
            <a:t>He</a:t>
          </a:r>
          <a:r>
            <a:rPr lang="en-GB" dirty="0" smtClean="0">
              <a:solidFill>
                <a:srgbClr val="FF0066"/>
              </a:solidFill>
            </a:rPr>
            <a:t> won’t </a:t>
          </a:r>
          <a:r>
            <a:rPr lang="en-GB" dirty="0" smtClean="0"/>
            <a:t>finish the work next week.</a:t>
          </a:r>
          <a:endParaRPr lang="ru-RU" dirty="0"/>
        </a:p>
      </dgm:t>
    </dgm:pt>
    <dgm:pt modelId="{37AC467D-962C-4912-914A-BD3F96F1B125}" type="parTrans" cxnId="{F28A66BF-8E7C-4989-9C05-675D2567AEE1}">
      <dgm:prSet/>
      <dgm:spPr/>
      <dgm:t>
        <a:bodyPr/>
        <a:lstStyle/>
        <a:p>
          <a:endParaRPr lang="ru-RU"/>
        </a:p>
      </dgm:t>
    </dgm:pt>
    <dgm:pt modelId="{2E2465CD-2F13-4A61-B18C-6B68DF6E6A77}" type="sibTrans" cxnId="{F28A66BF-8E7C-4989-9C05-675D2567AEE1}">
      <dgm:prSet/>
      <dgm:spPr/>
      <dgm:t>
        <a:bodyPr/>
        <a:lstStyle/>
        <a:p>
          <a:endParaRPr lang="ru-RU"/>
        </a:p>
      </dgm:t>
    </dgm:pt>
    <dgm:pt modelId="{FA1DA970-CC5C-43FD-91A6-0352D890E874}">
      <dgm:prSet phldrT="[Текст]"/>
      <dgm:spPr/>
      <dgm:t>
        <a:bodyPr/>
        <a:lstStyle/>
        <a:p>
          <a:r>
            <a:rPr lang="en-GB" dirty="0" smtClean="0">
              <a:solidFill>
                <a:srgbClr val="FF0066"/>
              </a:solidFill>
            </a:rPr>
            <a:t>Will</a:t>
          </a:r>
          <a:r>
            <a:rPr lang="en-GB" dirty="0" smtClean="0"/>
            <a:t> he finish the work next week?</a:t>
          </a:r>
          <a:endParaRPr lang="ru-RU" dirty="0"/>
        </a:p>
      </dgm:t>
    </dgm:pt>
    <dgm:pt modelId="{96CBC0A8-01CD-4DD4-886C-47DD2B5DE10C}" type="parTrans" cxnId="{38137FC8-F1B4-439F-92FA-573533643A17}">
      <dgm:prSet/>
      <dgm:spPr/>
      <dgm:t>
        <a:bodyPr/>
        <a:lstStyle/>
        <a:p>
          <a:endParaRPr lang="ru-RU"/>
        </a:p>
      </dgm:t>
    </dgm:pt>
    <dgm:pt modelId="{099C9B68-C5F0-46DD-B8CA-C78F7480E172}" type="sibTrans" cxnId="{38137FC8-F1B4-439F-92FA-573533643A17}">
      <dgm:prSet/>
      <dgm:spPr/>
      <dgm:t>
        <a:bodyPr/>
        <a:lstStyle/>
        <a:p>
          <a:endParaRPr lang="ru-RU"/>
        </a:p>
      </dgm:t>
    </dgm:pt>
    <dgm:pt modelId="{23DB7EA0-C53A-4397-8781-988860597763}" type="pres">
      <dgm:prSet presAssocID="{439E1BAB-9EB5-4041-A1B3-BBEA1CD6B6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804C9B-1E07-45E9-9205-D7358B9D8ECA}" type="pres">
      <dgm:prSet presAssocID="{4AB89E83-1EC8-4F1C-9A2B-D87919F1783D}" presName="linNode" presStyleCnt="0"/>
      <dgm:spPr/>
    </dgm:pt>
    <dgm:pt modelId="{329A7DF5-0815-4AB6-A774-FCAAFCCCE5C8}" type="pres">
      <dgm:prSet presAssocID="{4AB89E83-1EC8-4F1C-9A2B-D87919F1783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69872-28C3-4FA8-910D-77EA31931A34}" type="pres">
      <dgm:prSet presAssocID="{4AB89E83-1EC8-4F1C-9A2B-D87919F1783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3401-0488-4049-AD51-D6CD1568EC68}" type="pres">
      <dgm:prSet presAssocID="{2DD16D39-FD43-42CE-B553-2B976B4F6D7E}" presName="spacing" presStyleCnt="0"/>
      <dgm:spPr/>
    </dgm:pt>
    <dgm:pt modelId="{6C30663D-DF19-4A17-A8F9-9573AC62084A}" type="pres">
      <dgm:prSet presAssocID="{5BD163C5-9911-4566-B5A8-07398506B590}" presName="linNode" presStyleCnt="0"/>
      <dgm:spPr/>
    </dgm:pt>
    <dgm:pt modelId="{D1F30EC4-E914-414F-80FF-46A206463C8B}" type="pres">
      <dgm:prSet presAssocID="{5BD163C5-9911-4566-B5A8-07398506B59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1EAE9-7909-41B2-8B44-D438F6B0E5B4}" type="pres">
      <dgm:prSet presAssocID="{5BD163C5-9911-4566-B5A8-07398506B59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47AF1-FE45-4B40-AE2B-CD2AF59BFA1C}" type="presOf" srcId="{B276B814-B4DE-427B-92B5-C1359C084168}" destId="{A6769872-28C3-4FA8-910D-77EA31931A34}" srcOrd="0" destOrd="0" presId="urn:microsoft.com/office/officeart/2005/8/layout/vList6"/>
    <dgm:cxn modelId="{CF5F0D1F-AC25-4EFC-B8EF-29BF59E5B95B}" type="presOf" srcId="{5BD163C5-9911-4566-B5A8-07398506B590}" destId="{D1F30EC4-E914-414F-80FF-46A206463C8B}" srcOrd="0" destOrd="0" presId="urn:microsoft.com/office/officeart/2005/8/layout/vList6"/>
    <dgm:cxn modelId="{3D1A25F5-41E6-4B8E-9C37-9D586B65381C}" type="presOf" srcId="{B3C9487C-9329-4B60-8020-BBF85E985901}" destId="{A6769872-28C3-4FA8-910D-77EA31931A34}" srcOrd="0" destOrd="1" presId="urn:microsoft.com/office/officeart/2005/8/layout/vList6"/>
    <dgm:cxn modelId="{D0A43EE2-4499-41EC-9C2C-01EB59172C43}" type="presOf" srcId="{886C74AE-CCE9-48D4-9181-8FFB044AE20A}" destId="{02B1EAE9-7909-41B2-8B44-D438F6B0E5B4}" srcOrd="0" destOrd="0" presId="urn:microsoft.com/office/officeart/2005/8/layout/vList6"/>
    <dgm:cxn modelId="{9F048BE8-8F0A-4753-BBDA-12A9E775EF0D}" srcId="{439E1BAB-9EB5-4041-A1B3-BBEA1CD6B6E1}" destId="{4AB89E83-1EC8-4F1C-9A2B-D87919F1783D}" srcOrd="0" destOrd="0" parTransId="{780953DF-7731-4D41-A40C-E143A4194DEE}" sibTransId="{2DD16D39-FD43-42CE-B553-2B976B4F6D7E}"/>
    <dgm:cxn modelId="{38137FC8-F1B4-439F-92FA-573533643A17}" srcId="{5BD163C5-9911-4566-B5A8-07398506B590}" destId="{FA1DA970-CC5C-43FD-91A6-0352D890E874}" srcOrd="1" destOrd="0" parTransId="{96CBC0A8-01CD-4DD4-886C-47DD2B5DE10C}" sibTransId="{099C9B68-C5F0-46DD-B8CA-C78F7480E172}"/>
    <dgm:cxn modelId="{5E763199-0144-445A-989C-2698A9040AD7}" srcId="{4AB89E83-1EC8-4F1C-9A2B-D87919F1783D}" destId="{B3C9487C-9329-4B60-8020-BBF85E985901}" srcOrd="1" destOrd="0" parTransId="{4C07FAA4-19AC-4C8A-B22B-01145BCA451C}" sibTransId="{C529D762-647F-43B8-A876-9967CF8D41FF}"/>
    <dgm:cxn modelId="{58588C99-56F2-41D5-83C9-26C6182D86EF}" type="presOf" srcId="{4AB89E83-1EC8-4F1C-9A2B-D87919F1783D}" destId="{329A7DF5-0815-4AB6-A774-FCAAFCCCE5C8}" srcOrd="0" destOrd="0" presId="urn:microsoft.com/office/officeart/2005/8/layout/vList6"/>
    <dgm:cxn modelId="{E305A2BA-670C-4BFB-988C-981A2D482826}" type="presOf" srcId="{FA1DA970-CC5C-43FD-91A6-0352D890E874}" destId="{02B1EAE9-7909-41B2-8B44-D438F6B0E5B4}" srcOrd="0" destOrd="1" presId="urn:microsoft.com/office/officeart/2005/8/layout/vList6"/>
    <dgm:cxn modelId="{F28A66BF-8E7C-4989-9C05-675D2567AEE1}" srcId="{5BD163C5-9911-4566-B5A8-07398506B590}" destId="{886C74AE-CCE9-48D4-9181-8FFB044AE20A}" srcOrd="0" destOrd="0" parTransId="{37AC467D-962C-4912-914A-BD3F96F1B125}" sibTransId="{2E2465CD-2F13-4A61-B18C-6B68DF6E6A77}"/>
    <dgm:cxn modelId="{95229840-195E-48D1-AB43-5BDABFC72580}" srcId="{439E1BAB-9EB5-4041-A1B3-BBEA1CD6B6E1}" destId="{5BD163C5-9911-4566-B5A8-07398506B590}" srcOrd="1" destOrd="0" parTransId="{D6B0E9E8-4543-4C12-97A3-26EF920647BF}" sibTransId="{D23DCD07-017E-4E7C-B6BA-E05B1A6F8AFD}"/>
    <dgm:cxn modelId="{22B9BFF5-0432-4030-AB2C-F2D215B3B0FA}" srcId="{4AB89E83-1EC8-4F1C-9A2B-D87919F1783D}" destId="{B276B814-B4DE-427B-92B5-C1359C084168}" srcOrd="0" destOrd="0" parTransId="{32D89E25-B0E2-4205-B86E-9AC8B222D795}" sibTransId="{4F82BF10-A6A6-46DD-A7AE-3A3B907F6B0E}"/>
    <dgm:cxn modelId="{E421DAFB-3DB2-4BAA-83B0-AA3823946AD7}" type="presOf" srcId="{439E1BAB-9EB5-4041-A1B3-BBEA1CD6B6E1}" destId="{23DB7EA0-C53A-4397-8781-988860597763}" srcOrd="0" destOrd="0" presId="urn:microsoft.com/office/officeart/2005/8/layout/vList6"/>
    <dgm:cxn modelId="{261E6861-2CDF-41E7-BE40-75CAB1E81187}" type="presParOf" srcId="{23DB7EA0-C53A-4397-8781-988860597763}" destId="{50804C9B-1E07-45E9-9205-D7358B9D8ECA}" srcOrd="0" destOrd="0" presId="urn:microsoft.com/office/officeart/2005/8/layout/vList6"/>
    <dgm:cxn modelId="{5E787435-C89A-431E-AF2F-FA35A8E59FBA}" type="presParOf" srcId="{50804C9B-1E07-45E9-9205-D7358B9D8ECA}" destId="{329A7DF5-0815-4AB6-A774-FCAAFCCCE5C8}" srcOrd="0" destOrd="0" presId="urn:microsoft.com/office/officeart/2005/8/layout/vList6"/>
    <dgm:cxn modelId="{86FEF57D-35E2-4C82-8AFE-32BDB996AA3D}" type="presParOf" srcId="{50804C9B-1E07-45E9-9205-D7358B9D8ECA}" destId="{A6769872-28C3-4FA8-910D-77EA31931A34}" srcOrd="1" destOrd="0" presId="urn:microsoft.com/office/officeart/2005/8/layout/vList6"/>
    <dgm:cxn modelId="{C81420A2-818A-4D69-8841-A1E3A6F5DE93}" type="presParOf" srcId="{23DB7EA0-C53A-4397-8781-988860597763}" destId="{C7D93401-0488-4049-AD51-D6CD1568EC68}" srcOrd="1" destOrd="0" presId="urn:microsoft.com/office/officeart/2005/8/layout/vList6"/>
    <dgm:cxn modelId="{59DF6DAD-29D7-49B7-AFC6-28DB97C5DB36}" type="presParOf" srcId="{23DB7EA0-C53A-4397-8781-988860597763}" destId="{6C30663D-DF19-4A17-A8F9-9573AC62084A}" srcOrd="2" destOrd="0" presId="urn:microsoft.com/office/officeart/2005/8/layout/vList6"/>
    <dgm:cxn modelId="{FF48D5E0-2367-4452-AAE7-F4FE7B36592B}" type="presParOf" srcId="{6C30663D-DF19-4A17-A8F9-9573AC62084A}" destId="{D1F30EC4-E914-414F-80FF-46A206463C8B}" srcOrd="0" destOrd="0" presId="urn:microsoft.com/office/officeart/2005/8/layout/vList6"/>
    <dgm:cxn modelId="{175903A5-B6E4-4130-A387-1B57935E5053}" type="presParOf" srcId="{6C30663D-DF19-4A17-A8F9-9573AC62084A}" destId="{02B1EAE9-7909-41B2-8B44-D438F6B0E5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06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6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DA03-BAD5-40C0-99C0-21A5B8EBC0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D7A1-3605-4DDF-877F-8F6E2DCFE3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513E44-647A-4C44-8C66-2A48CE642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977F2-5752-4828-8D3C-A87054D356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03450C72-2C55-48B8-B3B1-7E1A2239E6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9981F6A-3B43-4D2D-B4F3-727BD7E925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7EAD418-3C6E-42DB-94B5-4A63E94BF5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9B300-BE43-4C5E-BA6B-BA9C426BD3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CEC59AE-78FD-4F44-8E6A-6C1E2A8DB4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14C5E63-76C9-4C19-A45E-E63B995ACF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C359997-D05B-4FBD-9BD3-6EAA013B6C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D7D03-572F-41D7-850A-4AE3D73FE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C4BDC-615B-4416-9B7D-2FECD3BE9C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C3EA2-0556-4DE6-906D-AE1E934210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1AE37F0F-5CA2-46B5-AE85-204B380ABF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4E56C-066F-468B-9B89-5A46FD3DC50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26B475A5-EB1A-4CF1-A3A5-B974A5841E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50285-FC34-413B-B29A-2ECB8A724C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F5958-1882-4AA0-A5AD-15C73B795F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41B11-D722-477F-9242-F8E65CCC00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82226-4191-41EE-85CB-836DA23552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72AF2-9F9E-48F7-B907-44F0A7BAB7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62F35-23F4-42CF-BB09-8DECBC5EC2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41E6-4A26-4652-B1A3-8E85C2C49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F6004-8780-49AC-80DD-EA26029854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EAB1D-241B-401C-AF7D-D3E415084E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73513E44-647A-4C44-8C66-2A48CE642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06977F2-5752-4828-8D3C-A87054D356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03450C72-2C55-48B8-B3B1-7E1A2239E6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81F6A-3B43-4D2D-B4F3-727BD7E925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AD418-3C6E-42DB-94B5-4A63E94BF5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339B300-BE43-4C5E-BA6B-BA9C426BD3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59AE-78FD-4F44-8E6A-6C1E2A8DB4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14C5E63-76C9-4C19-A45E-E63B995ACF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D67B-B479-46F9-91B0-F91697E2D4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C359997-D05B-4FBD-9BD3-6EAA013B6C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D7D03-572F-41D7-850A-4AE3D73FE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C3EA2-0556-4DE6-906D-AE1E934210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513E44-647A-4C44-8C66-2A48CE642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06977F2-5752-4828-8D3C-A87054D356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50C72-2C55-48B8-B3B1-7E1A2239E6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81F6A-3B43-4D2D-B4F3-727BD7E925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AD418-3C6E-42DB-94B5-4A63E94BF5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9B300-BE43-4C5E-BA6B-BA9C426BD3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C59AE-78FD-4F44-8E6A-6C1E2A8DB4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94AC-065C-4141-AE6B-22D95126A0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14C5E63-76C9-4C19-A45E-E63B995ACF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359997-D05B-4FBD-9BD3-6EAA013B6C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D7D03-572F-41D7-850A-4AE3D73FE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C3EA2-0556-4DE6-906D-AE1E934210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513E44-647A-4C44-8C66-2A48CE642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6977F2-5752-4828-8D3C-A87054D356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450C72-2C55-48B8-B3B1-7E1A2239E6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981F6A-3B43-4D2D-B4F3-727BD7E925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EAD418-3C6E-42DB-94B5-4A63E94BF5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39B300-BE43-4C5E-BA6B-BA9C426BD3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65A7-74E0-4088-BF03-D5BEB240AC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EC59AE-78FD-4F44-8E6A-6C1E2A8DB4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4C5E63-76C9-4C19-A45E-E63B995ACF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359997-D05B-4FBD-9BD3-6EAA013B6C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1D7D03-572F-41D7-850A-4AE3D73FE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AC3EA2-0556-4DE6-906D-AE1E934210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3513E44-647A-4C44-8C66-2A48CE6425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6977F2-5752-4828-8D3C-A87054D356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3450C72-2C55-48B8-B3B1-7E1A2239E6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981F6A-3B43-4D2D-B4F3-727BD7E925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EAD418-3C6E-42DB-94B5-4A63E94BF5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715BD-5142-4FDD-B945-B0CD6D2867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39B300-BE43-4C5E-BA6B-BA9C426BD3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EC59AE-78FD-4F44-8E6A-6C1E2A8DB4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4C5E63-76C9-4C19-A45E-E63B995ACF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359997-D05B-4FBD-9BD3-6EAA013B6C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1D7D03-572F-41D7-850A-4AE3D73FE2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7AC3EA2-0556-4DE6-906D-AE1E934210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B8473-81DE-4FD8-8474-10396F841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1AE72-604B-47A9-B013-F2C941A53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1286-2AFD-413E-9F4A-F6594893C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B293-6F4A-4280-A35A-DBB149C393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FEA2-9B6A-4556-895B-EFD2049C79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DA1E8-FA09-48E1-94E1-A95E772AD2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33FE-3D0F-4FEA-84E7-225C11D37C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i="0" dirty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i="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i="0" dirty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i="0" dirty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99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C7E8-E5BB-41FC-8FE3-B40001052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542A-DA3B-4E23-84DC-5E02F7DADE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6840E-EEDD-456F-8D53-921D43E3C7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256C-D271-4A96-A5C3-84B2166FEB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B8F5-83AD-4A8A-8614-CE00AF8837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0CEA-ADAB-46CC-ABF3-6C20849DC6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FAF5-9575-4397-B53B-63037D8A6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0FB4-93FC-496F-A7E8-5251394F4E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4B53-44FC-43E8-983C-8AC25FABF3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CA2C-744A-479F-96B1-1CE89D2163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5D43E-92A3-425A-9464-F0A10D5CB0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D3D19-DC69-4B8B-A479-2282E83B6F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37F0F-5CA2-46B5-AE85-204B380AB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4E56C-066F-468B-9B89-5A46FD3DC5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475A5-EB1A-4CF1-A3A5-B974A5841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0285-FC34-413B-B29A-2ECB8A724C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F5958-1882-4AA0-A5AD-15C73B795F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1B11-D722-477F-9242-F8E65CCC00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F15F-08D2-45AD-8BB4-2838102605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2226-4191-41EE-85CB-836DA2355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72AF2-9F9E-48F7-B907-44F0A7BAB7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62F35-23F4-42CF-BB09-8DECBC5EC2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6004-8780-49AC-80DD-EA2602985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EAB1D-241B-401C-AF7D-D3E415084E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177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7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D500-F22E-4822-9A00-1D31EEDFB2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CB744-4786-47D9-9E3C-0E7E58A1D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7436-5C5F-4380-969D-1FB4C7A778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19D19-FC1B-4A7A-A94E-AD645F02B4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8DDB-E200-41C4-879C-DD07D16DCC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5F6E-5555-425A-B883-C298AF64C3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F225-BD5E-476A-82CB-178BA17725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217D-390F-4BB3-A6EB-E15931B7DC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A133-5142-401A-97F8-418E05A0AE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CD32B-476A-4F35-A01D-E13E23D528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2BA1-F2E2-482A-9E0A-FFF5B585A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6F162-9CF1-4A9B-BD46-3E809CB44D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5A3D-FEA5-41F0-838D-AA7BB2A73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4CB8-32D0-45DA-A2FC-B74D6FA9F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F107-48F4-426A-A959-60335E9EE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5DA2-53A3-4436-806E-5723CA40D7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B4DEA-5986-4CC9-A189-D91A01328B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6D65-BAE9-4BC8-9B1F-F564BEA07E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754C-1BFE-449B-8EF3-F20C684362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9B827-DC84-4461-B9AD-941EB7F98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FFE7-F2F2-4637-8900-306B8A6D4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449C-F5BD-48D7-9D27-3199B2E78D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1F37-283B-4E73-B3B8-1701EC0638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81A0-04A3-483D-8487-11FF1780FD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DC7E8-E5BB-41FC-8FE3-B40001052D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5542A-DA3B-4E23-84DC-5E02F7DAD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6840E-EEDD-456F-8D53-921D43E3C7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E6F2-E409-4BE8-ADD1-B198AD936F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7256C-D271-4A96-A5C3-84B2166FEB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4B8F5-83AD-4A8A-8614-CE00AF8837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90CEA-ADAB-46CC-ABF3-6C20849DC6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CFAF5-9575-4397-B53B-63037D8A689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B4B53-44FC-43E8-983C-8AC25FABF3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81ECA2C-744A-479F-96B1-1CE89D2163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5D43E-92A3-425A-9464-F0A10D5CB0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3D19-DC69-4B8B-A479-2282E83B6F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4DC7E8-E5BB-41FC-8FE3-B40001052D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C5542A-DA3B-4E23-84DC-5E02F7DAD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962D8-D8F9-43BE-A17D-51A8FCD3D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E76840E-EEDD-456F-8D53-921D43E3C7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0FB7256C-D271-4A96-A5C3-84B2166FEB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024B8F5-83AD-4A8A-8614-CE00AF8837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90CEA-ADAB-46CC-ABF3-6C20849DC6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7CFAF5-9575-4397-B53B-63037D8A689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2CB4B53-44FC-43E8-983C-8AC25FABF3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1ECA2C-744A-479F-96B1-1CE89D2163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E5D43E-92A3-425A-9464-F0A10D5CB0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6D3D19-DC69-4B8B-A479-2282E83B6F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DC7E8-E5BB-41FC-8FE3-B40001052D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177E-DF33-41F9-BDA2-F80074F232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5542A-DA3B-4E23-84DC-5E02F7DADE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E76840E-EEDD-456F-8D53-921D43E3C7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7256C-D271-4A96-A5C3-84B2166FEB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4B8F5-83AD-4A8A-8614-CE00AF8837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90CEA-ADAB-46CC-ABF3-6C20849DC6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CFAF5-9575-4397-B53B-63037D8A689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B4B53-44FC-43E8-983C-8AC25FABF3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ECA2C-744A-479F-96B1-1CE89D2163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5D43E-92A3-425A-9464-F0A10D5CB0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3D19-DC69-4B8B-A479-2282E83B6F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460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4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463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4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4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4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4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94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4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4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4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4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4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4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4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4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4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4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4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4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4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4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4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4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4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4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sp>
              <p:nvSpPr>
                <p:cNvPr id="195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95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195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</p:grpSp>
          <p:sp>
            <p:nvSpPr>
              <p:cNvPr id="195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5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5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5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5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02DDEF99-7F3C-4891-A4F1-7C3329E2ED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4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DDEF99-7F3C-4891-A4F1-7C3329E2E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DDEF99-7F3C-4891-A4F1-7C3329E2E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DDEF99-7F3C-4891-A4F1-7C3329E2E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DDEF99-7F3C-4891-A4F1-7C3329E2E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2DDEF99-7F3C-4891-A4F1-7C3329E2E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2DDEF99-7F3C-4891-A4F1-7C3329E2E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7727E27-2A11-462C-9E0A-30FFDA5774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983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i="0" dirty="0">
                <a:latin typeface="Times New Roman" pitchFamily="18" charset="0"/>
              </a:endParaRPr>
            </a:p>
          </p:txBody>
        </p:sp>
        <p:grpSp>
          <p:nvGrpSpPr>
            <p:cNvPr id="410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830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i="0" dirty="0">
                  <a:latin typeface="Times New Roman" pitchFamily="18" charset="0"/>
                </a:endParaRPr>
              </a:p>
            </p:txBody>
          </p:sp>
          <p:sp>
            <p:nvSpPr>
              <p:cNvPr id="9831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/>
            </a:lvl1pPr>
          </a:lstStyle>
          <a:p>
            <a:pPr>
              <a:defRPr/>
            </a:pPr>
            <a:fld id="{01A92F95-0BC0-4989-9D7B-5D840FFB31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9BE1FAA0-330F-4D01-9681-067B4F1F05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67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7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7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7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7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7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7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67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167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4D3ADE2-68FA-4AE5-854B-900408F39D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67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C2579B3E-00C6-468F-8B44-94EC4E9D4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82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82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82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2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2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2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2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2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2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2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2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7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7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82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sp>
            <p:nvSpPr>
              <p:cNvPr id="1382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82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82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720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82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grpSp>
        <p:nvGrpSpPr>
          <p:cNvPr id="717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82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82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718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718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82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718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82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82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138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2DDEF99-7F3C-4891-A4F1-7C3329E2E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2DDEF99-7F3C-4891-A4F1-7C3329E2E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2DDEF99-7F3C-4891-A4F1-7C3329E2E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371821">
            <a:off x="-323850" y="188913"/>
            <a:ext cx="8280400" cy="2232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980000" scaled="1"/>
                </a:gradFill>
                <a:latin typeface="Impact"/>
              </a:rPr>
              <a:t>Tenses of the English verb.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980000" scaled="1"/>
              </a:gradFill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539750" y="4724400"/>
            <a:ext cx="1728788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Past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203575" y="3573463"/>
            <a:ext cx="216058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Present</a:t>
            </a:r>
            <a:endParaRPr lang="ru-RU" sz="3600" kern="10" dirty="0">
              <a:ln w="12700">
                <a:solidFill>
                  <a:srgbClr val="00CCFF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WordArt 7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6156325" y="4221163"/>
            <a:ext cx="2376488" cy="1584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GB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Future</a:t>
            </a:r>
            <a:endParaRPr lang="ru-RU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rot="2157084">
            <a:off x="2084388" y="2030413"/>
            <a:ext cx="863600" cy="2608262"/>
          </a:xfrm>
          <a:prstGeom prst="downArrow">
            <a:avLst>
              <a:gd name="adj1" fmla="val 50000"/>
              <a:gd name="adj2" fmla="val 7550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924300" y="2133600"/>
            <a:ext cx="576263" cy="1582738"/>
          </a:xfrm>
          <a:prstGeom prst="downArrow">
            <a:avLst>
              <a:gd name="adj1" fmla="val 50000"/>
              <a:gd name="adj2" fmla="val 68664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rot="-2634507">
            <a:off x="5684838" y="1784350"/>
            <a:ext cx="792162" cy="2625725"/>
          </a:xfrm>
          <a:prstGeom prst="downArrow">
            <a:avLst>
              <a:gd name="adj1" fmla="val 50000"/>
              <a:gd name="adj2" fmla="val 8286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4338" y="5877271"/>
            <a:ext cx="53953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английского языка МБОУ Гимназия №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Кстово 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Манукян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Евгения Валентиновна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>
            <a:off x="2143108" y="142852"/>
            <a:ext cx="5500726" cy="1285884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lgerius" pitchFamily="82" charset="-52"/>
              </a:rPr>
              <a:t>Past Simple</a:t>
            </a:r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lgerius" pitchFamily="82" charset="-52"/>
            </a:endParaRP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959644">
            <a:off x="2598020" y="1227404"/>
            <a:ext cx="346415" cy="1795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540835">
            <a:off x="5955350" y="1085484"/>
            <a:ext cx="346415" cy="16389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7225" y="2967335"/>
            <a:ext cx="2428892" cy="769441"/>
          </a:xfrm>
          <a:prstGeom prst="rect">
            <a:avLst/>
          </a:prstGeom>
          <a:solidFill>
            <a:srgbClr val="00CCF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</a:t>
            </a:r>
            <a:endParaRPr lang="ru-RU" sz="4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2714620"/>
            <a:ext cx="3429024" cy="830997"/>
          </a:xfrm>
          <a:prstGeom prst="rect">
            <a:avLst/>
          </a:prstGeom>
          <a:solidFill>
            <a:srgbClr val="00CCF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irregular</a:t>
            </a:r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5" y="3786190"/>
            <a:ext cx="20717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</a:t>
            </a:r>
            <a:endParaRPr lang="ru-RU" sz="96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4357694"/>
            <a:ext cx="13573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(ed)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3786190"/>
            <a:ext cx="7143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</a:t>
            </a:r>
            <a:endParaRPr lang="ru-RU" sz="88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4214818"/>
            <a:ext cx="18573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(2)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3" y="5429264"/>
            <a:ext cx="285752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i="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finished</a:t>
            </a:r>
            <a:endParaRPr lang="ru-RU" sz="4000" b="1" i="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5357826"/>
            <a:ext cx="185738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go</a:t>
            </a:r>
            <a:r>
              <a:rPr lang="en-GB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</a:t>
            </a:r>
            <a:endParaRPr lang="ru-R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72264" y="5357826"/>
            <a:ext cx="150019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went</a:t>
            </a:r>
            <a:endParaRPr lang="ru-R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9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"/>
            <a:ext cx="8044175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Формы неправильных глаголов: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628672"/>
          <a:ext cx="6096000" cy="594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63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 форма</a:t>
                      </a:r>
                      <a:endParaRPr lang="ru-RU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 форма</a:t>
                      </a:r>
                      <a:endParaRPr lang="ru-RU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 форма</a:t>
                      </a:r>
                      <a:endParaRPr lang="ru-RU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5565615">
                <a:tc>
                  <a:txBody>
                    <a:bodyPr/>
                    <a:lstStyle/>
                    <a:p>
                      <a:r>
                        <a:rPr lang="en-GB" dirty="0" smtClean="0"/>
                        <a:t>To be</a:t>
                      </a:r>
                    </a:p>
                    <a:p>
                      <a:r>
                        <a:rPr lang="en-GB" dirty="0" smtClean="0"/>
                        <a:t>To begin</a:t>
                      </a:r>
                    </a:p>
                    <a:p>
                      <a:r>
                        <a:rPr lang="en-GB" dirty="0" smtClean="0"/>
                        <a:t>To break</a:t>
                      </a:r>
                    </a:p>
                    <a:p>
                      <a:r>
                        <a:rPr lang="en-GB" dirty="0" smtClean="0"/>
                        <a:t>To buy</a:t>
                      </a:r>
                    </a:p>
                    <a:p>
                      <a:r>
                        <a:rPr lang="en-GB" dirty="0" smtClean="0"/>
                        <a:t>To cut</a:t>
                      </a:r>
                    </a:p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do</a:t>
                      </a:r>
                    </a:p>
                    <a:p>
                      <a:r>
                        <a:rPr lang="en-US" baseline="0" dirty="0" smtClean="0"/>
                        <a:t>To drink</a:t>
                      </a:r>
                    </a:p>
                    <a:p>
                      <a:r>
                        <a:rPr lang="en-US" baseline="0" dirty="0" smtClean="0"/>
                        <a:t>To find</a:t>
                      </a:r>
                    </a:p>
                    <a:p>
                      <a:r>
                        <a:rPr lang="en-US" baseline="0" dirty="0" smtClean="0"/>
                        <a:t>To get</a:t>
                      </a:r>
                    </a:p>
                    <a:p>
                      <a:r>
                        <a:rPr lang="en-US" baseline="0" dirty="0" smtClean="0"/>
                        <a:t>To give</a:t>
                      </a:r>
                    </a:p>
                    <a:p>
                      <a:r>
                        <a:rPr lang="en-US" baseline="0" dirty="0" smtClean="0"/>
                        <a:t>To go</a:t>
                      </a:r>
                    </a:p>
                    <a:p>
                      <a:r>
                        <a:rPr lang="en-US" baseline="0" dirty="0" smtClean="0"/>
                        <a:t>To have</a:t>
                      </a:r>
                    </a:p>
                    <a:p>
                      <a:r>
                        <a:rPr lang="en-US" baseline="0" dirty="0" smtClean="0"/>
                        <a:t>To hear</a:t>
                      </a:r>
                    </a:p>
                    <a:p>
                      <a:r>
                        <a:rPr lang="en-US" baseline="0" dirty="0" smtClean="0"/>
                        <a:t>To meet</a:t>
                      </a:r>
                    </a:p>
                    <a:p>
                      <a:r>
                        <a:rPr lang="en-US" baseline="0" dirty="0" smtClean="0"/>
                        <a:t>To say</a:t>
                      </a:r>
                    </a:p>
                    <a:p>
                      <a:r>
                        <a:rPr lang="en-US" baseline="0" dirty="0" smtClean="0"/>
                        <a:t>To see</a:t>
                      </a:r>
                    </a:p>
                    <a:p>
                      <a:r>
                        <a:rPr lang="en-US" baseline="0" dirty="0" smtClean="0"/>
                        <a:t>To speak</a:t>
                      </a:r>
                    </a:p>
                    <a:p>
                      <a:r>
                        <a:rPr lang="en-US" baseline="0" dirty="0" smtClean="0"/>
                        <a:t>To swim</a:t>
                      </a:r>
                    </a:p>
                    <a:p>
                      <a:r>
                        <a:rPr lang="en-US" baseline="0" dirty="0" smtClean="0"/>
                        <a:t>To take</a:t>
                      </a:r>
                    </a:p>
                    <a:p>
                      <a:r>
                        <a:rPr lang="en-US" baseline="0" dirty="0" smtClean="0"/>
                        <a:t>To write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was, were</a:t>
                      </a:r>
                    </a:p>
                    <a:p>
                      <a:r>
                        <a:rPr lang="en-GB" dirty="0" smtClean="0"/>
                        <a:t>began</a:t>
                      </a:r>
                    </a:p>
                    <a:p>
                      <a:r>
                        <a:rPr lang="en-GB" dirty="0" smtClean="0"/>
                        <a:t>broke</a:t>
                      </a:r>
                    </a:p>
                    <a:p>
                      <a:r>
                        <a:rPr lang="en-GB" dirty="0" smtClean="0"/>
                        <a:t>bought</a:t>
                      </a:r>
                    </a:p>
                    <a:p>
                      <a:r>
                        <a:rPr lang="en-GB" dirty="0" smtClean="0"/>
                        <a:t>cut</a:t>
                      </a:r>
                    </a:p>
                    <a:p>
                      <a:r>
                        <a:rPr lang="en-US" dirty="0" smtClean="0"/>
                        <a:t>did</a:t>
                      </a:r>
                    </a:p>
                    <a:p>
                      <a:r>
                        <a:rPr lang="en-US" dirty="0" smtClean="0"/>
                        <a:t>drank</a:t>
                      </a:r>
                    </a:p>
                    <a:p>
                      <a:r>
                        <a:rPr lang="en-US" dirty="0" smtClean="0"/>
                        <a:t>found</a:t>
                      </a:r>
                    </a:p>
                    <a:p>
                      <a:r>
                        <a:rPr lang="en-US" dirty="0" smtClean="0"/>
                        <a:t>god</a:t>
                      </a:r>
                    </a:p>
                    <a:p>
                      <a:r>
                        <a:rPr lang="en-US" dirty="0" smtClean="0"/>
                        <a:t>gave</a:t>
                      </a:r>
                    </a:p>
                    <a:p>
                      <a:r>
                        <a:rPr lang="en-US" dirty="0" smtClean="0"/>
                        <a:t>went</a:t>
                      </a:r>
                    </a:p>
                    <a:p>
                      <a:r>
                        <a:rPr lang="en-US" dirty="0" smtClean="0"/>
                        <a:t>had</a:t>
                      </a:r>
                    </a:p>
                    <a:p>
                      <a:r>
                        <a:rPr lang="en-US" dirty="0" smtClean="0"/>
                        <a:t>heard</a:t>
                      </a:r>
                    </a:p>
                    <a:p>
                      <a:r>
                        <a:rPr lang="en-US" dirty="0" smtClean="0"/>
                        <a:t>met</a:t>
                      </a:r>
                    </a:p>
                    <a:p>
                      <a:r>
                        <a:rPr lang="en-US" dirty="0" smtClean="0"/>
                        <a:t>said</a:t>
                      </a:r>
                    </a:p>
                    <a:p>
                      <a:r>
                        <a:rPr lang="en-US" dirty="0" smtClean="0"/>
                        <a:t>saw</a:t>
                      </a:r>
                    </a:p>
                    <a:p>
                      <a:r>
                        <a:rPr lang="en-US" dirty="0" smtClean="0"/>
                        <a:t>spoke</a:t>
                      </a:r>
                    </a:p>
                    <a:p>
                      <a:r>
                        <a:rPr lang="en-US" dirty="0" smtClean="0"/>
                        <a:t>swam</a:t>
                      </a:r>
                    </a:p>
                    <a:p>
                      <a:r>
                        <a:rPr lang="en-US" dirty="0" smtClean="0"/>
                        <a:t>took</a:t>
                      </a:r>
                    </a:p>
                    <a:p>
                      <a:r>
                        <a:rPr lang="en-US" dirty="0" smtClean="0"/>
                        <a:t>wrote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been</a:t>
                      </a:r>
                    </a:p>
                    <a:p>
                      <a:r>
                        <a:rPr lang="en-GB" dirty="0" smtClean="0"/>
                        <a:t>began</a:t>
                      </a:r>
                    </a:p>
                    <a:p>
                      <a:r>
                        <a:rPr lang="en-GB" dirty="0" smtClean="0"/>
                        <a:t>broken</a:t>
                      </a:r>
                    </a:p>
                    <a:p>
                      <a:r>
                        <a:rPr lang="en-GB" dirty="0" smtClean="0"/>
                        <a:t>bought</a:t>
                      </a:r>
                    </a:p>
                    <a:p>
                      <a:r>
                        <a:rPr lang="en-GB" dirty="0" smtClean="0"/>
                        <a:t>cut</a:t>
                      </a:r>
                    </a:p>
                    <a:p>
                      <a:r>
                        <a:rPr lang="en-GB" dirty="0" smtClean="0"/>
                        <a:t>done</a:t>
                      </a:r>
                    </a:p>
                    <a:p>
                      <a:r>
                        <a:rPr lang="en-US" dirty="0" smtClean="0"/>
                        <a:t>drunk</a:t>
                      </a:r>
                    </a:p>
                    <a:p>
                      <a:r>
                        <a:rPr lang="en-US" dirty="0" smtClean="0"/>
                        <a:t>found</a:t>
                      </a:r>
                    </a:p>
                    <a:p>
                      <a:r>
                        <a:rPr lang="en-US" dirty="0" smtClean="0"/>
                        <a:t>gotten/got</a:t>
                      </a:r>
                    </a:p>
                    <a:p>
                      <a:r>
                        <a:rPr lang="en-US" dirty="0" smtClean="0"/>
                        <a:t>given</a:t>
                      </a:r>
                    </a:p>
                    <a:p>
                      <a:r>
                        <a:rPr lang="en-US" dirty="0" smtClean="0"/>
                        <a:t>gone</a:t>
                      </a:r>
                    </a:p>
                    <a:p>
                      <a:r>
                        <a:rPr lang="en-US" dirty="0" smtClean="0"/>
                        <a:t>had</a:t>
                      </a:r>
                    </a:p>
                    <a:p>
                      <a:r>
                        <a:rPr lang="en-US" dirty="0" smtClean="0"/>
                        <a:t>heard</a:t>
                      </a:r>
                    </a:p>
                    <a:p>
                      <a:r>
                        <a:rPr lang="en-US" dirty="0" smtClean="0"/>
                        <a:t>met</a:t>
                      </a:r>
                    </a:p>
                    <a:p>
                      <a:r>
                        <a:rPr lang="en-US" dirty="0" smtClean="0"/>
                        <a:t>said</a:t>
                      </a:r>
                    </a:p>
                    <a:p>
                      <a:r>
                        <a:rPr lang="en-US" dirty="0" smtClean="0"/>
                        <a:t>seen</a:t>
                      </a:r>
                    </a:p>
                    <a:p>
                      <a:r>
                        <a:rPr lang="en-US" dirty="0" smtClean="0"/>
                        <a:t>spoken</a:t>
                      </a:r>
                    </a:p>
                    <a:p>
                      <a:r>
                        <a:rPr lang="en-US" dirty="0" smtClean="0"/>
                        <a:t>swum</a:t>
                      </a:r>
                    </a:p>
                    <a:p>
                      <a:r>
                        <a:rPr lang="en-US" dirty="0" smtClean="0"/>
                        <a:t>taken</a:t>
                      </a:r>
                    </a:p>
                    <a:p>
                      <a:r>
                        <a:rPr lang="en-US" dirty="0" smtClean="0"/>
                        <a:t>written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5656" y="692696"/>
          <a:ext cx="5832648" cy="5751120"/>
        </p:xfrm>
        <a:graphic>
          <a:graphicData uri="http://schemas.openxmlformats.org/drawingml/2006/table">
            <a:tbl>
              <a:tblPr/>
              <a:tblGrid>
                <a:gridCol w="2916019"/>
                <a:gridCol w="2916629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go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Calibri"/>
                          <a:ea typeface="Calibri"/>
                          <a:cs typeface="Times New Roman"/>
                        </a:rPr>
                        <a:t>finished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have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saw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break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helped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find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ate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sleep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ran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live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wrote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visit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drew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drive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be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1"/>
          <p:cNvSpPr>
            <a:spLocks noChangeArrowheads="1"/>
          </p:cNvSpPr>
          <p:nvPr/>
        </p:nvSpPr>
        <p:spPr bwMode="auto">
          <a:xfrm>
            <a:off x="0" y="850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sng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Gingerbread Man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Many years ago there (live) an old woman. One day she ( cook ) a gingerbread man. He ( be) very happy and ( go) for a walk. On the way he ( meet ) a cow and she (give) him some milk. He ( thank ) her and they ( go) to the forest. In the forest they ( meet ) a dog and (play ) with him. Then they (see )a cat. The cat (want) to play with them too. And they ( play )games till evening. Then the gingerbread man (take) his new friends home and the old woman (be ) very happy. Now she (have ) a cow, a dog and a cat.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0"/>
            <a:ext cx="32147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8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did</a:t>
            </a:r>
            <a:endParaRPr lang="ru-RU" sz="88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571604" y="1000108"/>
            <a:ext cx="1928826" cy="164307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5214942" y="1000108"/>
            <a:ext cx="2071702" cy="1643074"/>
          </a:xfrm>
          <a:prstGeom prst="curvedLeftArrow">
            <a:avLst>
              <a:gd name="adj1" fmla="val 25000"/>
              <a:gd name="adj2" fmla="val 4824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16564">
            <a:off x="1492748" y="1741789"/>
            <a:ext cx="194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regular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853351">
            <a:off x="4991442" y="1744299"/>
            <a:ext cx="26432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irregular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643050"/>
            <a:ext cx="40719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2967335"/>
            <a:ext cx="29289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6600" b="1" cap="none" spc="0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Did +V</a:t>
            </a:r>
            <a:endParaRPr lang="ru-RU" sz="6600" b="1" cap="none" spc="0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214685"/>
            <a:ext cx="928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(1)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715008" y="2928934"/>
            <a:ext cx="5000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6600" b="1" cap="none" spc="0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6600" b="1" cap="none" spc="0" dirty="0">
              <a:ln w="11430"/>
              <a:solidFill>
                <a:srgbClr val="66FF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1" y="4429132"/>
            <a:ext cx="4286279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4000" b="1" cap="none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Did you finish the work?</a:t>
            </a:r>
            <a:endParaRPr lang="ru-RU" sz="4000" b="1" cap="none" spc="50" dirty="0">
              <a:ln w="11430"/>
              <a:solidFill>
                <a:srgbClr val="00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4429132"/>
            <a:ext cx="400052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CCFF"/>
                </a:solidFill>
                <a:effectLst/>
              </a:rPr>
              <a:t>Did he go to the club last night?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CCFF"/>
              </a:solidFill>
              <a:effectLst/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3448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Выберите нужную форму глагола.</a:t>
            </a:r>
          </a:p>
          <a:p>
            <a:pPr marL="342900" indent="-342900">
              <a:buAutoNum type="arabicPeriod"/>
            </a:pPr>
            <a:r>
              <a:rPr lang="en-US" sz="2400" b="1" i="0" dirty="0" smtClean="0"/>
              <a:t>Did you (swim/swam) last summer?</a:t>
            </a:r>
          </a:p>
          <a:p>
            <a:pPr marL="342900" indent="-342900">
              <a:buAutoNum type="arabicPeriod"/>
            </a:pPr>
            <a:r>
              <a:rPr lang="en-US" sz="2400" b="1" i="0" dirty="0" smtClean="0"/>
              <a:t>Did you (saw/see) your friends yesterday?</a:t>
            </a:r>
          </a:p>
          <a:p>
            <a:pPr marL="342900" indent="-342900">
              <a:buAutoNum type="arabicPeriod"/>
            </a:pPr>
            <a:r>
              <a:rPr lang="en-US" sz="2400" b="1" i="0" dirty="0" smtClean="0"/>
              <a:t>Did they (visit/visited) Granny last weekend?</a:t>
            </a:r>
          </a:p>
          <a:p>
            <a:pPr marL="342900" indent="-342900">
              <a:buAutoNum type="arabicPeriod"/>
            </a:pPr>
            <a:r>
              <a:rPr lang="en-US" sz="2400" b="1" i="0" dirty="0" smtClean="0"/>
              <a:t>Did his brother (did/do) the work yesterday?</a:t>
            </a:r>
          </a:p>
          <a:p>
            <a:pPr marL="342900" indent="-342900">
              <a:buAutoNum type="arabicPeriod"/>
            </a:pPr>
            <a:r>
              <a:rPr lang="en-US" sz="2400" b="1" i="0" dirty="0" smtClean="0"/>
              <a:t>Did your teacher (give/gave) them a test last lesson?</a:t>
            </a:r>
          </a:p>
          <a:p>
            <a:pPr marL="342900" indent="-342900">
              <a:buAutoNum type="arabicPeriod"/>
            </a:pPr>
            <a:r>
              <a:rPr lang="en-US" sz="2400" b="1" i="0" dirty="0" smtClean="0"/>
              <a:t>Did she (went/go) to school last week?</a:t>
            </a:r>
          </a:p>
          <a:p>
            <a:pPr marL="342900" indent="-342900">
              <a:buAutoNum type="arabicPeriod"/>
            </a:pPr>
            <a:r>
              <a:rPr lang="en-US" sz="2400" b="1" i="0" dirty="0" smtClean="0"/>
              <a:t>Did your friend (come/came) home at 6 o’clock yesterday?</a:t>
            </a:r>
          </a:p>
          <a:p>
            <a:pPr marL="342900" indent="-342900">
              <a:buAutoNum type="arabicPeriod"/>
            </a:pPr>
            <a:r>
              <a:rPr lang="en-US" sz="2400" b="1" i="0" dirty="0" smtClean="0"/>
              <a:t>Did Nick (washed/wash) the dishes?</a:t>
            </a:r>
          </a:p>
          <a:p>
            <a:pPr marL="342900" indent="-342900">
              <a:buAutoNum type="arabicPeriod"/>
            </a:pPr>
            <a:r>
              <a:rPr lang="en-US" sz="2400" b="1" i="0" dirty="0" smtClean="0"/>
              <a:t>Did you (have/had) breakfast yesterday morning?</a:t>
            </a:r>
          </a:p>
          <a:p>
            <a:pPr marL="342900" indent="-342900">
              <a:buAutoNum type="arabicPeriod"/>
            </a:pPr>
            <a:r>
              <a:rPr lang="en-US" sz="2400" b="1" i="0" dirty="0" smtClean="0"/>
              <a:t>Did Alice (watch/ watched) TV last night</a:t>
            </a:r>
            <a:r>
              <a:rPr lang="en-US" i="0" dirty="0" smtClean="0"/>
              <a:t>? </a:t>
            </a:r>
            <a:endParaRPr lang="ru-RU" i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Задайте общие вопросы.</a:t>
            </a:r>
          </a:p>
          <a:p>
            <a:r>
              <a:rPr lang="en-US" sz="2400" b="1" i="0" dirty="0" smtClean="0"/>
              <a:t>1.She skated yesterday.</a:t>
            </a:r>
          </a:p>
          <a:p>
            <a:r>
              <a:rPr lang="en-US" sz="2400" b="1" i="0" dirty="0" smtClean="0"/>
              <a:t>……..she…… yesterday?</a:t>
            </a:r>
          </a:p>
          <a:p>
            <a:r>
              <a:rPr lang="en-US" sz="2400" b="1" i="0" dirty="0" smtClean="0"/>
              <a:t>2.They worked in this pet shop.</a:t>
            </a:r>
          </a:p>
          <a:p>
            <a:r>
              <a:rPr lang="en-US" sz="2400" b="1" i="0" dirty="0" smtClean="0"/>
              <a:t>……they…….in this pet shop?</a:t>
            </a:r>
          </a:p>
          <a:p>
            <a:r>
              <a:rPr lang="en-US" sz="2400" b="1" i="0" dirty="0" smtClean="0"/>
              <a:t>3.Kate cleaned her room.</a:t>
            </a:r>
          </a:p>
          <a:p>
            <a:r>
              <a:rPr lang="en-US" sz="2400" b="1" i="0" dirty="0" smtClean="0"/>
              <a:t>…..Kate…… her room?</a:t>
            </a:r>
          </a:p>
          <a:p>
            <a:r>
              <a:rPr lang="en-US" sz="2400" b="1" i="0" dirty="0" smtClean="0"/>
              <a:t>4.He went to the cinema last night.</a:t>
            </a:r>
          </a:p>
          <a:p>
            <a:r>
              <a:rPr lang="en-US" sz="2400" b="1" i="0" dirty="0" smtClean="0"/>
              <a:t>…..he…… to the cinema last night?</a:t>
            </a:r>
          </a:p>
          <a:p>
            <a:r>
              <a:rPr lang="en-US" sz="2400" b="1" i="0" dirty="0" smtClean="0"/>
              <a:t>5.My parents saw him at the club yesterday.</a:t>
            </a:r>
          </a:p>
          <a:p>
            <a:r>
              <a:rPr lang="en-US" sz="2400" b="1" i="0" dirty="0" smtClean="0"/>
              <a:t>…. My parents…… him at the club yesterday?</a:t>
            </a:r>
          </a:p>
          <a:p>
            <a:r>
              <a:rPr lang="en-US" sz="2400" b="1" i="0" dirty="0" smtClean="0"/>
              <a:t>6.We had a test last lesson.</a:t>
            </a:r>
          </a:p>
          <a:p>
            <a:r>
              <a:rPr lang="en-US" sz="2400" b="1" i="0" dirty="0" smtClean="0"/>
              <a:t>……we…… a test last lesson?</a:t>
            </a:r>
            <a:endParaRPr lang="ru-RU" sz="2400" b="1" i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36977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96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Did</a:t>
            </a:r>
            <a:endParaRPr lang="ru-RU" sz="9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трелка углом вверх 2"/>
          <p:cNvSpPr/>
          <p:nvPr/>
        </p:nvSpPr>
        <p:spPr>
          <a:xfrm rot="9065936">
            <a:off x="1338799" y="1598986"/>
            <a:ext cx="2643206" cy="1787133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углом вверх 4"/>
          <p:cNvSpPr/>
          <p:nvPr/>
        </p:nvSpPr>
        <p:spPr>
          <a:xfrm rot="12456604" flipH="1">
            <a:off x="4579042" y="1565900"/>
            <a:ext cx="2928958" cy="198323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4338" y="3643314"/>
            <a:ext cx="47693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99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GB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99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idn’t +V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99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912658">
            <a:off x="955355" y="1382160"/>
            <a:ext cx="28086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regular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719031">
            <a:off x="4508233" y="1395635"/>
            <a:ext cx="36596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irregular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4143380"/>
            <a:ext cx="15001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99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(1)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99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429264"/>
            <a:ext cx="378621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r>
              <a:rPr lang="en-GB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idn’t finish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5429264"/>
            <a:ext cx="3500462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r>
              <a:rPr lang="en-GB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idn’t go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9644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u="sng" dirty="0" smtClean="0">
                <a:solidFill>
                  <a:srgbClr val="C00000"/>
                </a:solidFill>
              </a:rPr>
              <a:t>Сделайте предложения отрицательными.</a:t>
            </a:r>
            <a:endParaRPr lang="en-US" sz="2400" b="1" i="0" u="sng" dirty="0" smtClean="0">
              <a:solidFill>
                <a:srgbClr val="C00000"/>
              </a:solidFill>
            </a:endParaRPr>
          </a:p>
          <a:p>
            <a:pPr algn="ctr"/>
            <a:endParaRPr lang="ru-RU" sz="2400" b="1" i="0" u="sng" dirty="0" smtClean="0">
              <a:solidFill>
                <a:srgbClr val="C00000"/>
              </a:solidFill>
            </a:endParaRPr>
          </a:p>
          <a:p>
            <a:r>
              <a:rPr lang="ru-RU" sz="2800" b="1" i="0" dirty="0" smtClean="0"/>
              <a:t>1.</a:t>
            </a:r>
            <a:r>
              <a:rPr lang="en-US" sz="2800" b="1" i="0" dirty="0" smtClean="0"/>
              <a:t>They found the ball.</a:t>
            </a:r>
          </a:p>
          <a:p>
            <a:r>
              <a:rPr lang="en-US" sz="2800" b="1" i="0" dirty="0" smtClean="0"/>
              <a:t>2. We did the test.</a:t>
            </a:r>
          </a:p>
          <a:p>
            <a:r>
              <a:rPr lang="en-US" sz="2800" b="1" i="0" dirty="0" smtClean="0"/>
              <a:t>3. His sister finished this task.</a:t>
            </a:r>
          </a:p>
          <a:p>
            <a:r>
              <a:rPr lang="en-US" sz="2800" b="1" i="0" dirty="0" smtClean="0"/>
              <a:t>4. Mike and Alice went to the cinema.</a:t>
            </a:r>
          </a:p>
          <a:p>
            <a:r>
              <a:rPr lang="en-US" sz="2800" b="1" i="0" dirty="0" smtClean="0"/>
              <a:t>5. She washed all dishes after dinner.</a:t>
            </a:r>
          </a:p>
          <a:p>
            <a:r>
              <a:rPr lang="en-US" sz="2800" b="1" i="0" dirty="0" smtClean="0"/>
              <a:t>6. Our class wrote a letter to the President.</a:t>
            </a:r>
          </a:p>
          <a:p>
            <a:r>
              <a:rPr lang="en-US" sz="2800" b="1" i="0" dirty="0" smtClean="0"/>
              <a:t>7. Nancy visited her Granny last weekend.</a:t>
            </a:r>
          </a:p>
          <a:p>
            <a:endParaRPr lang="ru-RU" sz="2400" b="1" i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433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4338" y="0"/>
            <a:ext cx="45550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To be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 rot="7568116">
            <a:off x="1330562" y="1663360"/>
            <a:ext cx="2492872" cy="846905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 rot="3631366">
            <a:off x="4295557" y="1672644"/>
            <a:ext cx="2492872" cy="846905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333586">
            <a:off x="1170944" y="1541387"/>
            <a:ext cx="2723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was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606216">
            <a:off x="4338429" y="1301598"/>
            <a:ext cx="2241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were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86190"/>
            <a:ext cx="3714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GB" sz="2800" b="1" cap="none" spc="0" dirty="0" smtClean="0">
                <a:ln/>
                <a:solidFill>
                  <a:srgbClr val="FFFF00"/>
                </a:solidFill>
                <a:effectLst/>
              </a:rPr>
              <a:t>I was at the concert.</a:t>
            </a:r>
            <a:endParaRPr lang="ru-RU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4286256"/>
            <a:ext cx="45719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GB" sz="2800" b="1" cap="none" spc="0" dirty="0" smtClean="0">
                <a:ln/>
                <a:solidFill>
                  <a:srgbClr val="FFFF00"/>
                </a:solidFill>
                <a:effectLst/>
              </a:rPr>
              <a:t>I was not (wasn’t) at the concert.</a:t>
            </a:r>
            <a:endParaRPr lang="ru-RU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286388"/>
            <a:ext cx="42148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GB" sz="2800" b="1" cap="none" spc="0" dirty="0" smtClean="0">
                <a:ln/>
                <a:solidFill>
                  <a:srgbClr val="FFFF00"/>
                </a:solidFill>
                <a:effectLst/>
              </a:rPr>
              <a:t>Was he at the concert?</a:t>
            </a:r>
            <a:endParaRPr lang="ru-RU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571876"/>
            <a:ext cx="50006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cap="none" spc="0" dirty="0" smtClean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were in Moscow last summer.</a:t>
            </a:r>
            <a:endParaRPr lang="ru-RU" sz="2800" b="1" cap="none" spc="0" dirty="0">
              <a:ln w="1905"/>
              <a:solidFill>
                <a:srgbClr val="66FF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4500569"/>
            <a:ext cx="50006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cap="none" spc="0" dirty="0" smtClean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were not (weren’t) in Moscow  last  summer.</a:t>
            </a:r>
            <a:endParaRPr lang="ru-RU" sz="2800" b="1" cap="none" spc="0" dirty="0">
              <a:ln w="1905"/>
              <a:solidFill>
                <a:srgbClr val="66FF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5786454"/>
            <a:ext cx="48577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smtClean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Were you in Moscow last summer? </a:t>
            </a:r>
            <a:endParaRPr lang="ru-RU" sz="2800" b="1" cap="none" spc="0" dirty="0">
              <a:ln w="1905"/>
              <a:solidFill>
                <a:srgbClr val="66FF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0034" y="421481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596" y="4714884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4282" y="5715016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14942" y="4000504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57818" y="4929198"/>
            <a:ext cx="29289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72000" y="621508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500826" y="214290"/>
            <a:ext cx="26431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Did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CC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Умножение 29"/>
          <p:cNvSpPr/>
          <p:nvPr/>
        </p:nvSpPr>
        <p:spPr>
          <a:xfrm>
            <a:off x="7358082" y="-142900"/>
            <a:ext cx="1071570" cy="17145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9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539750" y="4724400"/>
            <a:ext cx="18224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Simple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3276600" y="5084763"/>
            <a:ext cx="2706688" cy="957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Progressive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6877050" y="5661025"/>
            <a:ext cx="1944688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Perfect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611188" y="2492375"/>
            <a:ext cx="1728787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Past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3419475" y="2492375"/>
            <a:ext cx="21605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Present</a:t>
            </a:r>
            <a:endParaRPr lang="ru-RU" sz="3600" kern="10" dirty="0">
              <a:ln w="12700">
                <a:solidFill>
                  <a:srgbClr val="00CCFF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4585" name="WordArt 9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6443663" y="2276475"/>
            <a:ext cx="2376487" cy="1584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GB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Future</a:t>
            </a:r>
            <a:endParaRPr lang="ru-RU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5368" name="WordArt 13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18002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Active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5369" name="WordArt 14"/>
          <p:cNvSpPr>
            <a:spLocks noChangeArrowheads="1" noChangeShapeType="1" noTextEdit="1"/>
          </p:cNvSpPr>
          <p:nvPr/>
        </p:nvSpPr>
        <p:spPr bwMode="auto">
          <a:xfrm>
            <a:off x="5580063" y="549275"/>
            <a:ext cx="22320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Passive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>
            <a:off x="1547813" y="3573463"/>
            <a:ext cx="0" cy="11509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71" name="Line 17"/>
          <p:cNvSpPr>
            <a:spLocks noChangeShapeType="1"/>
          </p:cNvSpPr>
          <p:nvPr/>
        </p:nvSpPr>
        <p:spPr bwMode="auto">
          <a:xfrm>
            <a:off x="1547813" y="3573463"/>
            <a:ext cx="3024187" cy="15113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72" name="Line 18"/>
          <p:cNvSpPr>
            <a:spLocks noChangeShapeType="1"/>
          </p:cNvSpPr>
          <p:nvPr/>
        </p:nvSpPr>
        <p:spPr bwMode="auto">
          <a:xfrm>
            <a:off x="1547813" y="3573463"/>
            <a:ext cx="6119812" cy="20875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73" name="Line 19"/>
          <p:cNvSpPr>
            <a:spLocks noChangeShapeType="1"/>
          </p:cNvSpPr>
          <p:nvPr/>
        </p:nvSpPr>
        <p:spPr bwMode="auto">
          <a:xfrm flipH="1">
            <a:off x="1908175" y="3644900"/>
            <a:ext cx="2592388" cy="1008063"/>
          </a:xfrm>
          <a:prstGeom prst="line">
            <a:avLst/>
          </a:prstGeom>
          <a:noFill/>
          <a:ln w="952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74" name="Line 20"/>
          <p:cNvSpPr>
            <a:spLocks noChangeShapeType="1"/>
          </p:cNvSpPr>
          <p:nvPr/>
        </p:nvSpPr>
        <p:spPr bwMode="auto">
          <a:xfrm>
            <a:off x="4500563" y="3644900"/>
            <a:ext cx="358775" cy="1512888"/>
          </a:xfrm>
          <a:prstGeom prst="line">
            <a:avLst/>
          </a:prstGeom>
          <a:noFill/>
          <a:ln w="952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75" name="Line 21"/>
          <p:cNvSpPr>
            <a:spLocks noChangeShapeType="1"/>
          </p:cNvSpPr>
          <p:nvPr/>
        </p:nvSpPr>
        <p:spPr bwMode="auto">
          <a:xfrm>
            <a:off x="4500563" y="3644900"/>
            <a:ext cx="3671887" cy="1871663"/>
          </a:xfrm>
          <a:prstGeom prst="line">
            <a:avLst/>
          </a:prstGeom>
          <a:noFill/>
          <a:ln w="952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76" name="Line 22"/>
          <p:cNvSpPr>
            <a:spLocks noChangeShapeType="1"/>
          </p:cNvSpPr>
          <p:nvPr/>
        </p:nvSpPr>
        <p:spPr bwMode="auto">
          <a:xfrm flipH="1">
            <a:off x="2411413" y="3429000"/>
            <a:ext cx="5473700" cy="1439863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77" name="Line 23"/>
          <p:cNvSpPr>
            <a:spLocks noChangeShapeType="1"/>
          </p:cNvSpPr>
          <p:nvPr/>
        </p:nvSpPr>
        <p:spPr bwMode="auto">
          <a:xfrm flipH="1">
            <a:off x="5076825" y="3429000"/>
            <a:ext cx="2808288" cy="1728788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78" name="Line 24"/>
          <p:cNvSpPr>
            <a:spLocks noChangeShapeType="1"/>
          </p:cNvSpPr>
          <p:nvPr/>
        </p:nvSpPr>
        <p:spPr bwMode="auto">
          <a:xfrm>
            <a:off x="7885113" y="3429000"/>
            <a:ext cx="647700" cy="230505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  <p:bldP spid="245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85918" y="285728"/>
            <a:ext cx="5643602" cy="16430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642918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Future Simple</a:t>
            </a:r>
            <a:endParaRPr lang="ru-RU" sz="5400" b="1" cap="none" spc="0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857356" y="2214554"/>
          <a:ext cx="269081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009756" y="2366954"/>
          <a:ext cx="269081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Двойная стрелка влево/вправо 7"/>
          <p:cNvSpPr/>
          <p:nvPr/>
        </p:nvSpPr>
        <p:spPr>
          <a:xfrm>
            <a:off x="1785918" y="2071678"/>
            <a:ext cx="5715040" cy="12858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74339" y="2357430"/>
            <a:ext cx="19832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SHALL</a:t>
            </a:r>
            <a:endParaRPr lang="ru-RU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2285992"/>
            <a:ext cx="15001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4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WILL</a:t>
            </a:r>
            <a:endParaRPr lang="ru-RU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2285992"/>
            <a:ext cx="34120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GB" sz="4000" b="1" cap="none" spc="0" dirty="0" smtClean="0">
                <a:ln/>
                <a:solidFill>
                  <a:srgbClr val="00B0F0"/>
                </a:solidFill>
                <a:effectLst/>
              </a:rPr>
              <a:t>(‘</a:t>
            </a:r>
            <a:r>
              <a:rPr lang="en-GB" sz="4000" b="1" cap="none" spc="0" dirty="0" err="1" smtClean="0">
                <a:ln/>
                <a:solidFill>
                  <a:srgbClr val="00B0F0"/>
                </a:solidFill>
                <a:effectLst/>
              </a:rPr>
              <a:t>ll</a:t>
            </a:r>
            <a:r>
              <a:rPr lang="en-GB" sz="4000" b="1" cap="none" spc="0" dirty="0" smtClean="0">
                <a:ln/>
                <a:solidFill>
                  <a:srgbClr val="00B0F0"/>
                </a:solidFill>
                <a:effectLst/>
              </a:rPr>
              <a:t>)</a:t>
            </a:r>
            <a:endParaRPr lang="ru-RU" sz="40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2285992"/>
            <a:ext cx="17859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I,WE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2214553"/>
            <a:ext cx="192879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HE, SHE, IT, YOU, THEY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71941"/>
            <a:ext cx="27860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Shall</a:t>
            </a:r>
          </a:p>
          <a:p>
            <a:pPr algn="ctr"/>
            <a:r>
              <a:rPr lang="en-GB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Will    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4286256"/>
            <a:ext cx="31432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8000" b="1" cap="all" spc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=(‘</a:t>
            </a:r>
            <a:r>
              <a:rPr lang="en-GB" sz="8000" b="1" cap="all" spc="0" dirty="0" err="1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ll</a:t>
            </a:r>
            <a:r>
              <a:rPr lang="en-GB" sz="8000" b="1" cap="all" spc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ru-RU" sz="80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4500569"/>
            <a:ext cx="164307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6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+V</a:t>
            </a:r>
            <a:endParaRPr lang="ru-RU" sz="6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357298"/>
          <a:ext cx="8072462" cy="520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mg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6200775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2411413" y="1557338"/>
            <a:ext cx="11541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Present Simple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88" name="WordArt 7"/>
          <p:cNvSpPr>
            <a:spLocks noChangeArrowheads="1" noChangeShapeType="1" noTextEdit="1"/>
          </p:cNvSpPr>
          <p:nvPr/>
        </p:nvSpPr>
        <p:spPr bwMode="auto">
          <a:xfrm>
            <a:off x="3419475" y="2060575"/>
            <a:ext cx="1152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Present</a:t>
            </a:r>
          </a:p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Progressive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89" name="WordArt 8"/>
          <p:cNvSpPr>
            <a:spLocks noChangeArrowheads="1" noChangeShapeType="1" noTextEdit="1"/>
          </p:cNvSpPr>
          <p:nvPr/>
        </p:nvSpPr>
        <p:spPr bwMode="auto">
          <a:xfrm>
            <a:off x="4427538" y="2708275"/>
            <a:ext cx="1081087" cy="322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Past</a:t>
            </a:r>
          </a:p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Progressive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0" name="WordArt 9"/>
          <p:cNvSpPr>
            <a:spLocks noChangeArrowheads="1" noChangeShapeType="1" noTextEdit="1"/>
          </p:cNvSpPr>
          <p:nvPr/>
        </p:nvSpPr>
        <p:spPr bwMode="auto">
          <a:xfrm>
            <a:off x="5580063" y="3284538"/>
            <a:ext cx="7921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Present</a:t>
            </a:r>
          </a:p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Perfect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1" name="WordArt 10"/>
          <p:cNvSpPr>
            <a:spLocks noChangeArrowheads="1" noChangeShapeType="1" noTextEdit="1"/>
          </p:cNvSpPr>
          <p:nvPr/>
        </p:nvSpPr>
        <p:spPr bwMode="auto">
          <a:xfrm>
            <a:off x="7164388" y="3860800"/>
            <a:ext cx="7921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Future</a:t>
            </a:r>
          </a:p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Simple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2" name="WordArt 11"/>
          <p:cNvSpPr>
            <a:spLocks noChangeArrowheads="1" noChangeShapeType="1" noTextEdit="1"/>
          </p:cNvSpPr>
          <p:nvPr/>
        </p:nvSpPr>
        <p:spPr bwMode="auto">
          <a:xfrm>
            <a:off x="6443663" y="4437063"/>
            <a:ext cx="1152525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Future</a:t>
            </a:r>
          </a:p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Progressive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3" name="WordArt 12"/>
          <p:cNvSpPr>
            <a:spLocks noChangeArrowheads="1" noChangeShapeType="1" noTextEdit="1"/>
          </p:cNvSpPr>
          <p:nvPr/>
        </p:nvSpPr>
        <p:spPr bwMode="auto">
          <a:xfrm>
            <a:off x="5651500" y="5084763"/>
            <a:ext cx="79216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Future</a:t>
            </a:r>
          </a:p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Perfect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4" name="WordArt 13"/>
          <p:cNvSpPr>
            <a:spLocks noChangeArrowheads="1" noChangeShapeType="1" noTextEdit="1"/>
          </p:cNvSpPr>
          <p:nvPr/>
        </p:nvSpPr>
        <p:spPr bwMode="auto">
          <a:xfrm>
            <a:off x="4716463" y="5734050"/>
            <a:ext cx="935037" cy="322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Past</a:t>
            </a:r>
          </a:p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Simple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5" name="WordArt 14"/>
          <p:cNvSpPr>
            <a:spLocks noChangeArrowheads="1" noChangeShapeType="1" noTextEdit="1"/>
          </p:cNvSpPr>
          <p:nvPr/>
        </p:nvSpPr>
        <p:spPr bwMode="auto">
          <a:xfrm>
            <a:off x="3276600" y="6308725"/>
            <a:ext cx="1295400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Past Perfect</a:t>
            </a:r>
          </a:p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Progressive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6" name="WordArt 15"/>
          <p:cNvSpPr>
            <a:spLocks noChangeArrowheads="1" noChangeShapeType="1" noTextEdit="1"/>
          </p:cNvSpPr>
          <p:nvPr/>
        </p:nvSpPr>
        <p:spPr bwMode="auto">
          <a:xfrm>
            <a:off x="2627313" y="5157788"/>
            <a:ext cx="792162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Past</a:t>
            </a:r>
          </a:p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Perfect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7" name="WordArt 16"/>
          <p:cNvSpPr>
            <a:spLocks noChangeArrowheads="1" noChangeShapeType="1" noTextEdit="1"/>
          </p:cNvSpPr>
          <p:nvPr/>
        </p:nvSpPr>
        <p:spPr bwMode="auto">
          <a:xfrm>
            <a:off x="2916238" y="3933825"/>
            <a:ext cx="1584325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Present Perfect</a:t>
            </a:r>
          </a:p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Progressive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8" name="WordArt 17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936625" cy="233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Tenses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img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1676">
            <a:off x="250825" y="115888"/>
            <a:ext cx="80486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12"/>
          <p:cNvSpPr>
            <a:spLocks noChangeArrowheads="1" noChangeShapeType="1" noTextEdit="1"/>
          </p:cNvSpPr>
          <p:nvPr/>
        </p:nvSpPr>
        <p:spPr bwMode="auto">
          <a:xfrm>
            <a:off x="468313" y="908050"/>
            <a:ext cx="3527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Present Simple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7412" name="WordArt 13"/>
          <p:cNvSpPr>
            <a:spLocks noChangeArrowheads="1" noChangeShapeType="1" noTextEdit="1"/>
          </p:cNvSpPr>
          <p:nvPr/>
        </p:nvSpPr>
        <p:spPr bwMode="auto">
          <a:xfrm>
            <a:off x="4356100" y="1125538"/>
            <a:ext cx="5762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-S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3" name="WordArt 14"/>
          <p:cNvSpPr>
            <a:spLocks noChangeArrowheads="1" noChangeShapeType="1" noTextEdit="1"/>
          </p:cNvSpPr>
          <p:nvPr/>
        </p:nvSpPr>
        <p:spPr bwMode="auto">
          <a:xfrm>
            <a:off x="5580063" y="1125538"/>
            <a:ext cx="720725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DO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4" name="WordArt 15"/>
          <p:cNvSpPr>
            <a:spLocks noChangeArrowheads="1" noChangeShapeType="1" noTextEdit="1"/>
          </p:cNvSpPr>
          <p:nvPr/>
        </p:nvSpPr>
        <p:spPr bwMode="auto">
          <a:xfrm>
            <a:off x="6948488" y="1125538"/>
            <a:ext cx="1081087" cy="334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DOES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5" name="AutoShape 16"/>
          <p:cNvSpPr>
            <a:spLocks noChangeArrowheads="1"/>
          </p:cNvSpPr>
          <p:nvPr/>
        </p:nvSpPr>
        <p:spPr bwMode="auto">
          <a:xfrm>
            <a:off x="611188" y="2349500"/>
            <a:ext cx="4105275" cy="9350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6" name="AutoShape 17"/>
          <p:cNvSpPr>
            <a:spLocks noChangeArrowheads="1"/>
          </p:cNvSpPr>
          <p:nvPr/>
        </p:nvSpPr>
        <p:spPr bwMode="auto">
          <a:xfrm>
            <a:off x="4716463" y="2349500"/>
            <a:ext cx="3960812" cy="9350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7" name="WordArt 18"/>
          <p:cNvSpPr>
            <a:spLocks noChangeArrowheads="1" noChangeShapeType="1" noTextEdit="1"/>
          </p:cNvSpPr>
          <p:nvPr/>
        </p:nvSpPr>
        <p:spPr bwMode="auto">
          <a:xfrm>
            <a:off x="1763713" y="2636838"/>
            <a:ext cx="1800225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singular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18" name="WordArt 19"/>
          <p:cNvSpPr>
            <a:spLocks noChangeArrowheads="1" noChangeShapeType="1" noTextEdit="1"/>
          </p:cNvSpPr>
          <p:nvPr/>
        </p:nvSpPr>
        <p:spPr bwMode="auto">
          <a:xfrm>
            <a:off x="5867400" y="2636838"/>
            <a:ext cx="1657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plural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7419" name="Picture 21" descr="img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9144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WordArt 23"/>
          <p:cNvSpPr>
            <a:spLocks noChangeArrowheads="1" noChangeShapeType="1" noTextEdit="1"/>
          </p:cNvSpPr>
          <p:nvPr/>
        </p:nvSpPr>
        <p:spPr bwMode="auto">
          <a:xfrm>
            <a:off x="1835150" y="3789363"/>
            <a:ext cx="666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1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1" name="WordArt 24"/>
          <p:cNvSpPr>
            <a:spLocks noChangeArrowheads="1" noChangeShapeType="1" noTextEdit="1"/>
          </p:cNvSpPr>
          <p:nvPr/>
        </p:nvSpPr>
        <p:spPr bwMode="auto">
          <a:xfrm rot="318873">
            <a:off x="1042988" y="4221163"/>
            <a:ext cx="504825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you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2" name="WordArt 25"/>
          <p:cNvSpPr>
            <a:spLocks noChangeArrowheads="1" noChangeShapeType="1" noTextEdit="1"/>
          </p:cNvSpPr>
          <p:nvPr/>
        </p:nvSpPr>
        <p:spPr bwMode="auto">
          <a:xfrm rot="353099">
            <a:off x="320675" y="4649788"/>
            <a:ext cx="333375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b="1" kern="10" dirty="0">
                <a:ln w="9525">
                  <a:noFill/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HE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33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3" name="WordArt 26"/>
          <p:cNvSpPr>
            <a:spLocks noChangeArrowheads="1" noChangeShapeType="1" noTextEdit="1"/>
          </p:cNvSpPr>
          <p:nvPr/>
        </p:nvSpPr>
        <p:spPr bwMode="auto">
          <a:xfrm rot="412200">
            <a:off x="971550" y="5154613"/>
            <a:ext cx="457200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b="1" kern="10" dirty="0">
                <a:ln w="9525">
                  <a:noFill/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SHE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33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4" name="WordArt 27"/>
          <p:cNvSpPr>
            <a:spLocks noChangeArrowheads="1" noChangeShapeType="1" noTextEdit="1"/>
          </p:cNvSpPr>
          <p:nvPr/>
        </p:nvSpPr>
        <p:spPr bwMode="auto">
          <a:xfrm>
            <a:off x="1763713" y="5734050"/>
            <a:ext cx="228600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b="1" kern="10" dirty="0">
                <a:ln w="9525">
                  <a:noFill/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IT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33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5" name="WordArt 28"/>
          <p:cNvSpPr>
            <a:spLocks noChangeArrowheads="1" noChangeShapeType="1" noTextEdit="1"/>
          </p:cNvSpPr>
          <p:nvPr/>
        </p:nvSpPr>
        <p:spPr bwMode="auto">
          <a:xfrm rot="206843">
            <a:off x="2844800" y="4076700"/>
            <a:ext cx="935038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stand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CC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6" name="WordArt 29"/>
          <p:cNvSpPr>
            <a:spLocks noChangeArrowheads="1" noChangeShapeType="1" noTextEdit="1"/>
          </p:cNvSpPr>
          <p:nvPr/>
        </p:nvSpPr>
        <p:spPr bwMode="auto">
          <a:xfrm rot="329912">
            <a:off x="2771775" y="5084763"/>
            <a:ext cx="835025" cy="363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stand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7" name="WordArt 30"/>
          <p:cNvSpPr>
            <a:spLocks noChangeArrowheads="1" noChangeShapeType="1" noTextEdit="1"/>
          </p:cNvSpPr>
          <p:nvPr/>
        </p:nvSpPr>
        <p:spPr bwMode="auto">
          <a:xfrm>
            <a:off x="3635375" y="5229225"/>
            <a:ext cx="161925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8" name="WordArt 31"/>
          <p:cNvSpPr>
            <a:spLocks noChangeArrowheads="1" noChangeShapeType="1" noTextEdit="1"/>
          </p:cNvSpPr>
          <p:nvPr/>
        </p:nvSpPr>
        <p:spPr bwMode="auto">
          <a:xfrm rot="355892">
            <a:off x="6084888" y="4144963"/>
            <a:ext cx="611187" cy="24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YOU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9" name="WordArt 32"/>
          <p:cNvSpPr>
            <a:spLocks noChangeArrowheads="1" noChangeShapeType="1" noTextEdit="1"/>
          </p:cNvSpPr>
          <p:nvPr/>
        </p:nvSpPr>
        <p:spPr bwMode="auto">
          <a:xfrm rot="225514">
            <a:off x="5429250" y="4581525"/>
            <a:ext cx="509588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30" name="WordArt 33"/>
          <p:cNvSpPr>
            <a:spLocks noChangeArrowheads="1" noChangeShapeType="1" noTextEdit="1"/>
          </p:cNvSpPr>
          <p:nvPr/>
        </p:nvSpPr>
        <p:spPr bwMode="auto">
          <a:xfrm rot="304251">
            <a:off x="6007100" y="5078413"/>
            <a:ext cx="576263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THEY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31" name="WordArt 34"/>
          <p:cNvSpPr>
            <a:spLocks noChangeArrowheads="1" noChangeShapeType="1" noTextEdit="1"/>
          </p:cNvSpPr>
          <p:nvPr/>
        </p:nvSpPr>
        <p:spPr bwMode="auto">
          <a:xfrm rot="206963">
            <a:off x="7885113" y="4797425"/>
            <a:ext cx="1004887" cy="28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stand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CC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img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92150"/>
            <a:ext cx="10239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13"/>
          <p:cNvSpPr>
            <a:spLocks noChangeArrowheads="1" noChangeShapeType="1" noTextEdit="1"/>
          </p:cNvSpPr>
          <p:nvPr/>
        </p:nvSpPr>
        <p:spPr bwMode="auto">
          <a:xfrm>
            <a:off x="1619250" y="1412875"/>
            <a:ext cx="358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6" name="Picture 16" descr="ap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2565400"/>
            <a:ext cx="2808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17"/>
          <p:cNvSpPr>
            <a:spLocks noChangeArrowheads="1" noChangeShapeType="1" noTextEdit="1"/>
          </p:cNvSpPr>
          <p:nvPr/>
        </p:nvSpPr>
        <p:spPr bwMode="auto">
          <a:xfrm>
            <a:off x="6732588" y="3141663"/>
            <a:ext cx="1296987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apples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8" name="Picture 18" descr="img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20938"/>
            <a:ext cx="1168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19"/>
          <p:cNvSpPr>
            <a:spLocks noChangeArrowheads="1" noChangeShapeType="1" noTextEdit="1"/>
          </p:cNvSpPr>
          <p:nvPr/>
        </p:nvSpPr>
        <p:spPr bwMode="auto">
          <a:xfrm>
            <a:off x="1403350" y="3213100"/>
            <a:ext cx="720725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You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12" name="Picture 20" descr="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276475"/>
            <a:ext cx="114617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WordArt 21"/>
          <p:cNvSpPr>
            <a:spLocks noChangeArrowheads="1" noChangeShapeType="1" noTextEdit="1"/>
          </p:cNvSpPr>
          <p:nvPr/>
        </p:nvSpPr>
        <p:spPr bwMode="auto">
          <a:xfrm>
            <a:off x="2700338" y="3213100"/>
            <a:ext cx="577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do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14" name="Picture 22" descr="n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2420938"/>
            <a:ext cx="13795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5" name="WordArt 23"/>
          <p:cNvSpPr>
            <a:spLocks noChangeArrowheads="1" noChangeShapeType="1" noTextEdit="1"/>
          </p:cNvSpPr>
          <p:nvPr/>
        </p:nvSpPr>
        <p:spPr bwMode="auto">
          <a:xfrm>
            <a:off x="3851275" y="3068638"/>
            <a:ext cx="7207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not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44" name="Picture 26" descr="ap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713" y="765175"/>
            <a:ext cx="2808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WordArt 27"/>
          <p:cNvSpPr>
            <a:spLocks noChangeArrowheads="1" noChangeShapeType="1" noTextEdit="1"/>
          </p:cNvSpPr>
          <p:nvPr/>
        </p:nvSpPr>
        <p:spPr bwMode="auto">
          <a:xfrm>
            <a:off x="6588125" y="1341438"/>
            <a:ext cx="1295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apples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20" name="Picture 28" descr="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221163"/>
            <a:ext cx="11318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9" descr="img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365625"/>
            <a:ext cx="1123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31" descr="ap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2688" y="4508500"/>
            <a:ext cx="288131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WordArt 34"/>
          <p:cNvSpPr>
            <a:spLocks noChangeArrowheads="1" noChangeShapeType="1" noTextEdit="1"/>
          </p:cNvSpPr>
          <p:nvPr/>
        </p:nvSpPr>
        <p:spPr bwMode="auto">
          <a:xfrm>
            <a:off x="6804025" y="5084763"/>
            <a:ext cx="12954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apples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395288" y="5157788"/>
            <a:ext cx="576262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Do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51" name="WordArt 36"/>
          <p:cNvSpPr>
            <a:spLocks noChangeArrowheads="1" noChangeShapeType="1" noTextEdit="1"/>
          </p:cNvSpPr>
          <p:nvPr/>
        </p:nvSpPr>
        <p:spPr bwMode="auto">
          <a:xfrm>
            <a:off x="1547813" y="5157788"/>
            <a:ext cx="720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you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52" name="WordArt 37"/>
          <p:cNvSpPr>
            <a:spLocks noChangeArrowheads="1" noChangeShapeType="1" noTextEdit="1"/>
          </p:cNvSpPr>
          <p:nvPr/>
        </p:nvSpPr>
        <p:spPr bwMode="auto">
          <a:xfrm>
            <a:off x="8748713" y="5084763"/>
            <a:ext cx="190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18453" name="Picture 40" descr="lik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765175"/>
            <a:ext cx="14795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WordArt 41"/>
          <p:cNvSpPr>
            <a:spLocks noChangeArrowheads="1" noChangeShapeType="1" noTextEdit="1"/>
          </p:cNvSpPr>
          <p:nvPr/>
        </p:nvSpPr>
        <p:spPr bwMode="auto">
          <a:xfrm>
            <a:off x="5219700" y="1341438"/>
            <a:ext cx="863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like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55" name="Picture 42" descr="lik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2565400"/>
            <a:ext cx="16208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43" descr="lik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4508500"/>
            <a:ext cx="1624012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WordArt 44"/>
          <p:cNvSpPr>
            <a:spLocks noChangeArrowheads="1" noChangeShapeType="1" noTextEdit="1"/>
          </p:cNvSpPr>
          <p:nvPr/>
        </p:nvSpPr>
        <p:spPr bwMode="auto">
          <a:xfrm>
            <a:off x="5148263" y="3213100"/>
            <a:ext cx="863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like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58" name="WordArt 45"/>
          <p:cNvSpPr>
            <a:spLocks noChangeArrowheads="1" noChangeShapeType="1" noTextEdit="1"/>
          </p:cNvSpPr>
          <p:nvPr/>
        </p:nvSpPr>
        <p:spPr bwMode="auto">
          <a:xfrm>
            <a:off x="5148263" y="5157788"/>
            <a:ext cx="8651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like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38" name="Picture 46" descr="человече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75" y="2349500"/>
            <a:ext cx="25193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0" name="WordArt 48"/>
          <p:cNvSpPr>
            <a:spLocks noChangeArrowheads="1" noChangeShapeType="1" noTextEdit="1"/>
          </p:cNvSpPr>
          <p:nvPr/>
        </p:nvSpPr>
        <p:spPr bwMode="auto">
          <a:xfrm>
            <a:off x="3132138" y="3068638"/>
            <a:ext cx="863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don't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2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2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8215" grpId="0" animBg="1"/>
      <p:bldP spid="8227" grpId="0" animBg="1"/>
      <p:bldP spid="82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g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15888"/>
            <a:ext cx="10795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img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276475"/>
            <a:ext cx="11572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img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986338"/>
            <a:ext cx="11557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li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15888"/>
            <a:ext cx="17129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li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205038"/>
            <a:ext cx="1784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li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5013325"/>
            <a:ext cx="1784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ap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15888"/>
            <a:ext cx="27003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ap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2205038"/>
            <a:ext cx="2700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ap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5013325"/>
            <a:ext cx="27003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Picture 13" descr="n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5013325"/>
            <a:ext cx="1371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4" descr="do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013325"/>
            <a:ext cx="13731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9" name="Picture 15" descr="do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475"/>
            <a:ext cx="13731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WordArt 16"/>
          <p:cNvSpPr>
            <a:spLocks noChangeArrowheads="1" noChangeShapeType="1" noTextEdit="1"/>
          </p:cNvSpPr>
          <p:nvPr/>
        </p:nvSpPr>
        <p:spPr bwMode="auto">
          <a:xfrm>
            <a:off x="1692275" y="836613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He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1" name="WordArt 18"/>
          <p:cNvSpPr>
            <a:spLocks noChangeArrowheads="1" noChangeShapeType="1" noTextEdit="1"/>
          </p:cNvSpPr>
          <p:nvPr/>
        </p:nvSpPr>
        <p:spPr bwMode="auto">
          <a:xfrm>
            <a:off x="1331913" y="5734050"/>
            <a:ext cx="533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He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2" name="WordArt 19"/>
          <p:cNvSpPr>
            <a:spLocks noChangeArrowheads="1" noChangeShapeType="1" noTextEdit="1"/>
          </p:cNvSpPr>
          <p:nvPr/>
        </p:nvSpPr>
        <p:spPr bwMode="auto">
          <a:xfrm>
            <a:off x="5148263" y="836613"/>
            <a:ext cx="7921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like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3" name="WordArt 20"/>
          <p:cNvSpPr>
            <a:spLocks noChangeArrowheads="1" noChangeShapeType="1" noTextEdit="1"/>
          </p:cNvSpPr>
          <p:nvPr/>
        </p:nvSpPr>
        <p:spPr bwMode="auto">
          <a:xfrm>
            <a:off x="5148263" y="2924175"/>
            <a:ext cx="9366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like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4" name="WordArt 21"/>
          <p:cNvSpPr>
            <a:spLocks noChangeArrowheads="1" noChangeShapeType="1" noTextEdit="1"/>
          </p:cNvSpPr>
          <p:nvPr/>
        </p:nvSpPr>
        <p:spPr bwMode="auto">
          <a:xfrm>
            <a:off x="5219700" y="5805488"/>
            <a:ext cx="8651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like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5" name="WordArt 22"/>
          <p:cNvSpPr>
            <a:spLocks noChangeArrowheads="1" noChangeShapeType="1" noTextEdit="1"/>
          </p:cNvSpPr>
          <p:nvPr/>
        </p:nvSpPr>
        <p:spPr bwMode="auto">
          <a:xfrm>
            <a:off x="6011863" y="981075"/>
            <a:ext cx="21590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6" name="WordArt 23"/>
          <p:cNvSpPr>
            <a:spLocks noChangeArrowheads="1" noChangeShapeType="1" noTextEdit="1"/>
          </p:cNvSpPr>
          <p:nvPr/>
        </p:nvSpPr>
        <p:spPr bwMode="auto">
          <a:xfrm>
            <a:off x="6732588" y="836613"/>
            <a:ext cx="14398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apples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7" name="WordArt 25"/>
          <p:cNvSpPr>
            <a:spLocks noChangeArrowheads="1" noChangeShapeType="1" noTextEdit="1"/>
          </p:cNvSpPr>
          <p:nvPr/>
        </p:nvSpPr>
        <p:spPr bwMode="auto">
          <a:xfrm>
            <a:off x="6732588" y="2924175"/>
            <a:ext cx="14398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apples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8" name="WordArt 26"/>
          <p:cNvSpPr>
            <a:spLocks noChangeArrowheads="1" noChangeShapeType="1" noTextEdit="1"/>
          </p:cNvSpPr>
          <p:nvPr/>
        </p:nvSpPr>
        <p:spPr bwMode="auto">
          <a:xfrm>
            <a:off x="6804025" y="5734050"/>
            <a:ext cx="14398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apples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79" name="WordArt 27"/>
          <p:cNvSpPr>
            <a:spLocks noChangeArrowheads="1" noChangeShapeType="1" noTextEdit="1"/>
          </p:cNvSpPr>
          <p:nvPr/>
        </p:nvSpPr>
        <p:spPr bwMode="auto">
          <a:xfrm>
            <a:off x="1619250" y="2997200"/>
            <a:ext cx="576263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he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7852" name="WordArt 28"/>
          <p:cNvSpPr>
            <a:spLocks noChangeArrowheads="1" noChangeShapeType="1" noTextEdit="1"/>
          </p:cNvSpPr>
          <p:nvPr/>
        </p:nvSpPr>
        <p:spPr bwMode="auto">
          <a:xfrm>
            <a:off x="3708400" y="5661025"/>
            <a:ext cx="7207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not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7853" name="WordArt 29"/>
          <p:cNvSpPr>
            <a:spLocks noChangeArrowheads="1" noChangeShapeType="1" noTextEdit="1"/>
          </p:cNvSpPr>
          <p:nvPr/>
        </p:nvSpPr>
        <p:spPr bwMode="auto">
          <a:xfrm>
            <a:off x="179388" y="3068638"/>
            <a:ext cx="933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Does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7854" name="WordArt 30"/>
          <p:cNvSpPr>
            <a:spLocks noChangeArrowheads="1" noChangeShapeType="1" noTextEdit="1"/>
          </p:cNvSpPr>
          <p:nvPr/>
        </p:nvSpPr>
        <p:spPr bwMode="auto">
          <a:xfrm>
            <a:off x="2411413" y="5805488"/>
            <a:ext cx="828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does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83" name="WordArt 31"/>
          <p:cNvSpPr>
            <a:spLocks noChangeArrowheads="1" noChangeShapeType="1" noTextEdit="1"/>
          </p:cNvSpPr>
          <p:nvPr/>
        </p:nvSpPr>
        <p:spPr bwMode="auto">
          <a:xfrm>
            <a:off x="8748713" y="2924175"/>
            <a:ext cx="190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7856" name="WordArt 32"/>
          <p:cNvSpPr>
            <a:spLocks noChangeArrowheads="1" noChangeShapeType="1" noTextEdit="1"/>
          </p:cNvSpPr>
          <p:nvPr/>
        </p:nvSpPr>
        <p:spPr bwMode="auto">
          <a:xfrm>
            <a:off x="6156325" y="3068638"/>
            <a:ext cx="215900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7857" name="WordArt 33"/>
          <p:cNvSpPr>
            <a:spLocks noChangeArrowheads="1" noChangeShapeType="1" noTextEdit="1"/>
          </p:cNvSpPr>
          <p:nvPr/>
        </p:nvSpPr>
        <p:spPr bwMode="auto">
          <a:xfrm>
            <a:off x="6156325" y="5949950"/>
            <a:ext cx="21590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" name="Picture 46" descr="человече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986337"/>
            <a:ext cx="25193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1874338" y="5786454"/>
            <a:ext cx="3197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GB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oesn’t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2" grpId="0" animBg="1"/>
      <p:bldP spid="77853" grpId="0" animBg="1"/>
      <p:bldP spid="77854" grpId="0" animBg="1"/>
      <p:bldP spid="77856" grpId="0" animBg="1"/>
      <p:bldP spid="77857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17287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3300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Present Simple</a:t>
            </a:r>
            <a:endParaRPr lang="ru-RU" sz="2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C3300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2987675" y="765175"/>
            <a:ext cx="6953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always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509" name="WordArt 8"/>
          <p:cNvSpPr>
            <a:spLocks noChangeArrowheads="1" noChangeShapeType="1" noTextEdit="1"/>
          </p:cNvSpPr>
          <p:nvPr/>
        </p:nvSpPr>
        <p:spPr bwMode="auto">
          <a:xfrm>
            <a:off x="3995738" y="765175"/>
            <a:ext cx="7334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usually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510" name="WordArt 9"/>
          <p:cNvSpPr>
            <a:spLocks noChangeArrowheads="1" noChangeShapeType="1" noTextEdit="1"/>
          </p:cNvSpPr>
          <p:nvPr/>
        </p:nvSpPr>
        <p:spPr bwMode="auto">
          <a:xfrm>
            <a:off x="5076825" y="765175"/>
            <a:ext cx="7429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seldom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511" name="WordArt 10"/>
          <p:cNvSpPr>
            <a:spLocks noChangeArrowheads="1" noChangeShapeType="1" noTextEdit="1"/>
          </p:cNvSpPr>
          <p:nvPr/>
        </p:nvSpPr>
        <p:spPr bwMode="auto">
          <a:xfrm>
            <a:off x="6227763" y="692150"/>
            <a:ext cx="51435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often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512" name="WordArt 11"/>
          <p:cNvSpPr>
            <a:spLocks noChangeArrowheads="1" noChangeShapeType="1" noTextEdit="1"/>
          </p:cNvSpPr>
          <p:nvPr/>
        </p:nvSpPr>
        <p:spPr bwMode="auto">
          <a:xfrm>
            <a:off x="8243888" y="692150"/>
            <a:ext cx="792162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every day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21513" name="WordArt 12"/>
          <p:cNvSpPr>
            <a:spLocks noChangeArrowheads="1" noChangeShapeType="1" noTextEdit="1"/>
          </p:cNvSpPr>
          <p:nvPr/>
        </p:nvSpPr>
        <p:spPr bwMode="auto">
          <a:xfrm>
            <a:off x="7164388" y="692150"/>
            <a:ext cx="827087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sometimes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1514" name="Picture 13" descr="img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5038"/>
            <a:ext cx="10239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22" name="Picture 14" descr="человече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205038"/>
            <a:ext cx="25193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6" descr="li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2205038"/>
            <a:ext cx="17129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8" descr="app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2205038"/>
            <a:ext cx="28082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WordArt 20"/>
          <p:cNvSpPr>
            <a:spLocks noChangeArrowheads="1" noChangeShapeType="1" noTextEdit="1"/>
          </p:cNvSpPr>
          <p:nvPr/>
        </p:nvSpPr>
        <p:spPr bwMode="auto">
          <a:xfrm>
            <a:off x="395288" y="2924175"/>
            <a:ext cx="16827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I</a:t>
            </a: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19" name="WordArt 21"/>
          <p:cNvSpPr>
            <a:spLocks noChangeArrowheads="1" noChangeShapeType="1" noTextEdit="1"/>
          </p:cNvSpPr>
          <p:nvPr/>
        </p:nvSpPr>
        <p:spPr bwMode="auto">
          <a:xfrm>
            <a:off x="1835150" y="2924175"/>
            <a:ext cx="9366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often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520" name="WordArt 22"/>
          <p:cNvSpPr>
            <a:spLocks noChangeArrowheads="1" noChangeShapeType="1" noTextEdit="1"/>
          </p:cNvSpPr>
          <p:nvPr/>
        </p:nvSpPr>
        <p:spPr bwMode="auto">
          <a:xfrm>
            <a:off x="4067175" y="2924175"/>
            <a:ext cx="847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play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21" name="WordArt 23"/>
          <p:cNvSpPr>
            <a:spLocks noChangeArrowheads="1" noChangeShapeType="1" noTextEdit="1"/>
          </p:cNvSpPr>
          <p:nvPr/>
        </p:nvSpPr>
        <p:spPr bwMode="auto">
          <a:xfrm>
            <a:off x="5508625" y="2852738"/>
            <a:ext cx="148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football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522" name="Picture 27" descr="img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0800"/>
            <a:ext cx="10239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9" descr="li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860800"/>
            <a:ext cx="17129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WordArt 30"/>
          <p:cNvSpPr>
            <a:spLocks noChangeArrowheads="1" noChangeShapeType="1" noTextEdit="1"/>
          </p:cNvSpPr>
          <p:nvPr/>
        </p:nvSpPr>
        <p:spPr bwMode="auto">
          <a:xfrm>
            <a:off x="1331913" y="4581525"/>
            <a:ext cx="847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play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25" name="WordArt 31"/>
          <p:cNvSpPr>
            <a:spLocks noChangeArrowheads="1" noChangeShapeType="1" noTextEdit="1"/>
          </p:cNvSpPr>
          <p:nvPr/>
        </p:nvSpPr>
        <p:spPr bwMode="auto">
          <a:xfrm>
            <a:off x="2195513" y="4724400"/>
            <a:ext cx="2159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526" name="Picture 32" descr="app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3860800"/>
            <a:ext cx="28082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41" name="Picture 33" descr="человече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860800"/>
            <a:ext cx="25193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8" name="WordArt 34"/>
          <p:cNvSpPr>
            <a:spLocks noChangeArrowheads="1" noChangeShapeType="1" noTextEdit="1"/>
          </p:cNvSpPr>
          <p:nvPr/>
        </p:nvSpPr>
        <p:spPr bwMode="auto">
          <a:xfrm>
            <a:off x="250825" y="4508500"/>
            <a:ext cx="590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He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29" name="WordArt 35"/>
          <p:cNvSpPr>
            <a:spLocks noChangeArrowheads="1" noChangeShapeType="1" noTextEdit="1"/>
          </p:cNvSpPr>
          <p:nvPr/>
        </p:nvSpPr>
        <p:spPr bwMode="auto">
          <a:xfrm>
            <a:off x="3132138" y="4437063"/>
            <a:ext cx="1200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chess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30" name="WordArt 36"/>
          <p:cNvSpPr>
            <a:spLocks noChangeArrowheads="1" noChangeShapeType="1" noTextEdit="1"/>
          </p:cNvSpPr>
          <p:nvPr/>
        </p:nvSpPr>
        <p:spPr bwMode="auto">
          <a:xfrm>
            <a:off x="5435600" y="4508500"/>
            <a:ext cx="12969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every day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21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6572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My friend …..plays basketball.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7"/>
            <a:ext cx="6000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Tom and Willy play chess…..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69"/>
            <a:ext cx="85011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Their brothers……watch TV after school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3071811"/>
            <a:ext cx="60007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I…..go shopping with mum.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572140"/>
            <a:ext cx="87154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Always, often, every evening, usually, every day, on Saturdays.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786190"/>
            <a:ext cx="44291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 listen to music….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1" y="4429132"/>
            <a:ext cx="57864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Betty dance in the club….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5"/>
          <p:cNvSpPr>
            <a:spLocks noChangeArrowheads="1" noChangeShapeType="1" noTextEdit="1"/>
          </p:cNvSpPr>
          <p:nvPr/>
        </p:nvSpPr>
        <p:spPr bwMode="auto">
          <a:xfrm>
            <a:off x="323850" y="115888"/>
            <a:ext cx="73437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Собери предложения из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человечков одного цвета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0483" name="Picture 7" descr="l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357563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l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644900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WordArt 10"/>
          <p:cNvSpPr>
            <a:spLocks noChangeArrowheads="1" noChangeShapeType="1" noTextEdit="1"/>
          </p:cNvSpPr>
          <p:nvPr/>
        </p:nvSpPr>
        <p:spPr bwMode="auto">
          <a:xfrm>
            <a:off x="2843213" y="4076700"/>
            <a:ext cx="649287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She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20486" name="WordArt 11"/>
          <p:cNvSpPr>
            <a:spLocks noChangeArrowheads="1" noChangeShapeType="1" noTextEdit="1"/>
          </p:cNvSpPr>
          <p:nvPr/>
        </p:nvSpPr>
        <p:spPr bwMode="auto">
          <a:xfrm>
            <a:off x="7812088" y="3789363"/>
            <a:ext cx="720725" cy="376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often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</p:txBody>
      </p:sp>
      <p:pic>
        <p:nvPicPr>
          <p:cNvPr id="20487" name="Picture 12" descr="l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16113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WordArt 13"/>
          <p:cNvSpPr>
            <a:spLocks noChangeArrowheads="1" noChangeShapeType="1" noTextEdit="1"/>
          </p:cNvSpPr>
          <p:nvPr/>
        </p:nvSpPr>
        <p:spPr bwMode="auto">
          <a:xfrm>
            <a:off x="1042988" y="2349500"/>
            <a:ext cx="720725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helps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</p:txBody>
      </p:sp>
      <p:pic>
        <p:nvPicPr>
          <p:cNvPr id="20489" name="Picture 15" descr="розов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2205038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розов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628775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розов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013325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WordArt 19"/>
          <p:cNvSpPr>
            <a:spLocks noChangeArrowheads="1" noChangeShapeType="1" noTextEdit="1"/>
          </p:cNvSpPr>
          <p:nvPr/>
        </p:nvSpPr>
        <p:spPr bwMode="auto">
          <a:xfrm>
            <a:off x="8316913" y="2636838"/>
            <a:ext cx="1444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493" name="WordArt 20"/>
          <p:cNvSpPr>
            <a:spLocks noChangeArrowheads="1" noChangeShapeType="1" noTextEdit="1"/>
          </p:cNvSpPr>
          <p:nvPr/>
        </p:nvSpPr>
        <p:spPr bwMode="auto">
          <a:xfrm>
            <a:off x="4067175" y="5445125"/>
            <a:ext cx="720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go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494" name="WordArt 21"/>
          <p:cNvSpPr>
            <a:spLocks noChangeArrowheads="1" noChangeShapeType="1" noTextEdit="1"/>
          </p:cNvSpPr>
          <p:nvPr/>
        </p:nvSpPr>
        <p:spPr bwMode="auto">
          <a:xfrm>
            <a:off x="3276600" y="2060575"/>
            <a:ext cx="8636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to school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0495" name="Picture 22" descr="розов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365625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3" descr="l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5013325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WordArt 24"/>
          <p:cNvSpPr>
            <a:spLocks noChangeArrowheads="1" noChangeShapeType="1" noTextEdit="1"/>
          </p:cNvSpPr>
          <p:nvPr/>
        </p:nvSpPr>
        <p:spPr bwMode="auto">
          <a:xfrm>
            <a:off x="6948488" y="5516563"/>
            <a:ext cx="863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mother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20498" name="WordArt 25"/>
          <p:cNvSpPr>
            <a:spLocks noChangeArrowheads="1" noChangeShapeType="1" noTextEdit="1"/>
          </p:cNvSpPr>
          <p:nvPr/>
        </p:nvSpPr>
        <p:spPr bwMode="auto">
          <a:xfrm>
            <a:off x="468313" y="4868863"/>
            <a:ext cx="790575" cy="376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every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0499" name="Picture 27" descr="розов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644900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WordArt 28"/>
          <p:cNvSpPr>
            <a:spLocks noChangeArrowheads="1" noChangeShapeType="1" noTextEdit="1"/>
          </p:cNvSpPr>
          <p:nvPr/>
        </p:nvSpPr>
        <p:spPr bwMode="auto">
          <a:xfrm>
            <a:off x="5580063" y="4076700"/>
            <a:ext cx="6477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day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0501" name="Picture 29" descr="зеле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2852738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30" descr="зеле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484313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32" descr="зеле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5157788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33" descr="зеле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5300663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WordArt 34"/>
          <p:cNvSpPr>
            <a:spLocks noChangeArrowheads="1" noChangeShapeType="1" noTextEdit="1"/>
          </p:cNvSpPr>
          <p:nvPr/>
        </p:nvSpPr>
        <p:spPr bwMode="auto">
          <a:xfrm>
            <a:off x="5724525" y="5589588"/>
            <a:ext cx="576263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Do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0506" name="WordArt 35"/>
          <p:cNvSpPr>
            <a:spLocks noChangeArrowheads="1" noChangeShapeType="1" noTextEdit="1"/>
          </p:cNvSpPr>
          <p:nvPr/>
        </p:nvSpPr>
        <p:spPr bwMode="auto">
          <a:xfrm>
            <a:off x="4211638" y="3284538"/>
            <a:ext cx="720725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you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0507" name="WordArt 36"/>
          <p:cNvSpPr>
            <a:spLocks noChangeArrowheads="1" noChangeShapeType="1" noTextEdit="1"/>
          </p:cNvSpPr>
          <p:nvPr/>
        </p:nvSpPr>
        <p:spPr bwMode="auto">
          <a:xfrm>
            <a:off x="2411413" y="5734050"/>
            <a:ext cx="6477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like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0508" name="WordArt 37"/>
          <p:cNvSpPr>
            <a:spLocks noChangeArrowheads="1" noChangeShapeType="1" noTextEdit="1"/>
          </p:cNvSpPr>
          <p:nvPr/>
        </p:nvSpPr>
        <p:spPr bwMode="auto">
          <a:xfrm>
            <a:off x="5651500" y="1989138"/>
            <a:ext cx="8953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cooking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20509" name="Picture 38" descr="син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3141663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9" descr="син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714620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40" descr="син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1125538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41" descr="син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1125538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3" name="WordArt 42"/>
          <p:cNvSpPr>
            <a:spLocks noChangeArrowheads="1" noChangeShapeType="1" noTextEdit="1"/>
          </p:cNvSpPr>
          <p:nvPr/>
        </p:nvSpPr>
        <p:spPr bwMode="auto">
          <a:xfrm>
            <a:off x="6516688" y="3213100"/>
            <a:ext cx="7143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They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14" name="WordArt 43"/>
          <p:cNvSpPr>
            <a:spLocks noChangeArrowheads="1" noChangeShapeType="1" noTextEdit="1"/>
          </p:cNvSpPr>
          <p:nvPr/>
        </p:nvSpPr>
        <p:spPr bwMode="auto">
          <a:xfrm>
            <a:off x="1042988" y="3573463"/>
            <a:ext cx="72072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don't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15" name="WordArt 44"/>
          <p:cNvSpPr>
            <a:spLocks noChangeArrowheads="1" noChangeShapeType="1" noTextEdit="1"/>
          </p:cNvSpPr>
          <p:nvPr/>
        </p:nvSpPr>
        <p:spPr bwMode="auto">
          <a:xfrm>
            <a:off x="7092950" y="1628775"/>
            <a:ext cx="7905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always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0516" name="Picture 45" descr="син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0050" y="4508500"/>
            <a:ext cx="1123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7" name="WordArt 46"/>
          <p:cNvSpPr>
            <a:spLocks noChangeArrowheads="1" noChangeShapeType="1" noTextEdit="1"/>
          </p:cNvSpPr>
          <p:nvPr/>
        </p:nvSpPr>
        <p:spPr bwMode="auto">
          <a:xfrm>
            <a:off x="8388350" y="4868863"/>
            <a:ext cx="504825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do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18" name="WordArt 47"/>
          <p:cNvSpPr>
            <a:spLocks noChangeArrowheads="1" noChangeShapeType="1" noTextEdit="1"/>
          </p:cNvSpPr>
          <p:nvPr/>
        </p:nvSpPr>
        <p:spPr bwMode="auto">
          <a:xfrm>
            <a:off x="2051050" y="1557338"/>
            <a:ext cx="9366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homework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Documents and Settings\Мама\Мои документы\Мои рисунки\no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2500306"/>
            <a:ext cx="885825" cy="1190625"/>
          </a:xfrm>
          <a:prstGeom prst="rect">
            <a:avLst/>
          </a:prstGeom>
          <a:noFill/>
        </p:spPr>
      </p:pic>
      <p:pic>
        <p:nvPicPr>
          <p:cNvPr id="1027" name="Picture 3" descr="C:\Documents and Settings\Мама\Мои документы\Мои рисунки\no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1214422"/>
            <a:ext cx="885825" cy="1190625"/>
          </a:xfrm>
          <a:prstGeom prst="rect">
            <a:avLst/>
          </a:prstGeom>
          <a:noFill/>
        </p:spPr>
      </p:pic>
      <p:pic>
        <p:nvPicPr>
          <p:cNvPr id="1028" name="Picture 4" descr="C:\Documents and Settings\Мама\Мои документы\Мои рисунки\no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071546"/>
            <a:ext cx="885825" cy="1190625"/>
          </a:xfrm>
          <a:prstGeom prst="rect">
            <a:avLst/>
          </a:prstGeom>
          <a:noFill/>
        </p:spPr>
      </p:pic>
      <p:pic>
        <p:nvPicPr>
          <p:cNvPr id="1029" name="Picture 5" descr="C:\Documents and Settings\Мама\Мои документы\Мои рисунки\no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4429132"/>
            <a:ext cx="885825" cy="1190625"/>
          </a:xfrm>
          <a:prstGeom prst="rect">
            <a:avLst/>
          </a:prstGeom>
          <a:noFill/>
        </p:spPr>
      </p:pic>
      <p:pic>
        <p:nvPicPr>
          <p:cNvPr id="1030" name="Picture 6" descr="C:\Documents and Settings\Мама\Мои документы\Мои рисунки\no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857628"/>
            <a:ext cx="885825" cy="1190625"/>
          </a:xfrm>
          <a:prstGeom prst="rect">
            <a:avLst/>
          </a:prstGeom>
          <a:noFill/>
        </p:spPr>
      </p:pic>
      <p:pic>
        <p:nvPicPr>
          <p:cNvPr id="1031" name="Picture 7" descr="C:\Documents and Settings\Мама\Мои документы\Мои рисунки\no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5667375"/>
            <a:ext cx="885825" cy="1190625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6500826" y="4286256"/>
            <a:ext cx="857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428736"/>
            <a:ext cx="12144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friend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71934" y="1571613"/>
            <a:ext cx="150019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GB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oesn’t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14546" y="2928934"/>
            <a:ext cx="7858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like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8148" y="6072206"/>
            <a:ext cx="11430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sport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910</Words>
  <Application>Microsoft Office PowerPoint</Application>
  <PresentationFormat>Экран (4:3)</PresentationFormat>
  <Paragraphs>303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Салют</vt:lpstr>
      <vt:lpstr>Разрез</vt:lpstr>
      <vt:lpstr>Слои</vt:lpstr>
      <vt:lpstr>Оформление по умолчанию</vt:lpstr>
      <vt:lpstr>Трава</vt:lpstr>
      <vt:lpstr>Пастель</vt:lpstr>
      <vt:lpstr>Поток</vt:lpstr>
      <vt:lpstr>Литейная</vt:lpstr>
      <vt:lpstr>Апекс</vt:lpstr>
      <vt:lpstr>Яркая</vt:lpstr>
      <vt:lpstr>Начальная</vt:lpstr>
      <vt:lpstr>Эркер</vt:lpstr>
      <vt:lpstr>Бумажная</vt:lpstr>
      <vt:lpstr>Аспект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Gevorg Son&amp;Brothers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манукян</cp:lastModifiedBy>
  <cp:revision>73</cp:revision>
  <dcterms:created xsi:type="dcterms:W3CDTF">2006-12-02T19:00:22Z</dcterms:created>
  <dcterms:modified xsi:type="dcterms:W3CDTF">2012-03-14T06:19:45Z</dcterms:modified>
</cp:coreProperties>
</file>