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8.jpeg"/><Relationship Id="rId7" Type="http://schemas.openxmlformats.org/officeDocument/2006/relationships/image" Target="../media/image14.jpeg"/><Relationship Id="rId12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image" Target="../media/image19.jpeg"/><Relationship Id="rId10" Type="http://schemas.openxmlformats.org/officeDocument/2006/relationships/image" Target="../media/image8.jpeg"/><Relationship Id="rId4" Type="http://schemas.openxmlformats.org/officeDocument/2006/relationships/image" Target="../media/image11.jpeg"/><Relationship Id="rId9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15.jpeg"/><Relationship Id="rId12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27.jpeg"/><Relationship Id="rId5" Type="http://schemas.openxmlformats.org/officeDocument/2006/relationships/image" Target="../media/image6.jpeg"/><Relationship Id="rId15" Type="http://schemas.openxmlformats.org/officeDocument/2006/relationships/image" Target="../media/image30.jpeg"/><Relationship Id="rId10" Type="http://schemas.openxmlformats.org/officeDocument/2006/relationships/image" Target="../media/image16.jpeg"/><Relationship Id="rId4" Type="http://schemas.openxmlformats.org/officeDocument/2006/relationships/image" Target="../media/image25.jpeg"/><Relationship Id="rId9" Type="http://schemas.openxmlformats.org/officeDocument/2006/relationships/image" Target="../media/image26.jpeg"/><Relationship Id="rId1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32.jpeg"/><Relationship Id="rId7" Type="http://schemas.openxmlformats.org/officeDocument/2006/relationships/image" Target="../media/image21.jpeg"/><Relationship Id="rId12" Type="http://schemas.openxmlformats.org/officeDocument/2006/relationships/image" Target="../media/image17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2.jpeg"/><Relationship Id="rId5" Type="http://schemas.openxmlformats.org/officeDocument/2006/relationships/image" Target="../media/image34.jpeg"/><Relationship Id="rId10" Type="http://schemas.openxmlformats.org/officeDocument/2006/relationships/image" Target="../media/image29.jpeg"/><Relationship Id="rId4" Type="http://schemas.openxmlformats.org/officeDocument/2006/relationships/image" Target="../media/image33.jpeg"/><Relationship Id="rId9" Type="http://schemas.openxmlformats.org/officeDocument/2006/relationships/image" Target="../media/image16.jpeg"/><Relationship Id="rId1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14.jpeg"/><Relationship Id="rId3" Type="http://schemas.openxmlformats.org/officeDocument/2006/relationships/image" Target="../media/image36.jpeg"/><Relationship Id="rId7" Type="http://schemas.openxmlformats.org/officeDocument/2006/relationships/image" Target="../media/image11.jpeg"/><Relationship Id="rId12" Type="http://schemas.openxmlformats.org/officeDocument/2006/relationships/image" Target="../media/image10.jpeg"/><Relationship Id="rId17" Type="http://schemas.openxmlformats.org/officeDocument/2006/relationships/image" Target="../media/image42.jpeg"/><Relationship Id="rId2" Type="http://schemas.openxmlformats.org/officeDocument/2006/relationships/image" Target="../media/image35.jpeg"/><Relationship Id="rId16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8.jpeg"/><Relationship Id="rId5" Type="http://schemas.openxmlformats.org/officeDocument/2006/relationships/image" Target="../media/image38.jpeg"/><Relationship Id="rId15" Type="http://schemas.openxmlformats.org/officeDocument/2006/relationships/image" Target="../media/image40.jpeg"/><Relationship Id="rId10" Type="http://schemas.openxmlformats.org/officeDocument/2006/relationships/image" Target="../media/image12.jpeg"/><Relationship Id="rId4" Type="http://schemas.openxmlformats.org/officeDocument/2006/relationships/image" Target="../media/image37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204864"/>
            <a:ext cx="2903363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2TzPMQ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132856"/>
            <a:ext cx="2328769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82299331_aq1899-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0"/>
            <a:ext cx="3200355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f_214474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0"/>
            <a:ext cx="1656767" cy="2226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4365104"/>
            <a:ext cx="432000" cy="432000"/>
          </a:xfrm>
          <a:prstGeom prst="rect">
            <a:avLst/>
          </a:prstGeom>
        </p:spPr>
      </p:pic>
      <p:pic>
        <p:nvPicPr>
          <p:cNvPr id="10" name="Рисунок 9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4365104"/>
            <a:ext cx="432000" cy="432000"/>
          </a:xfrm>
          <a:prstGeom prst="rect">
            <a:avLst/>
          </a:prstGeom>
        </p:spPr>
      </p:pic>
      <p:pic>
        <p:nvPicPr>
          <p:cNvPr id="11" name="Рисунок 10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365104"/>
            <a:ext cx="432000" cy="432000"/>
          </a:xfrm>
          <a:prstGeom prst="rect">
            <a:avLst/>
          </a:prstGeom>
        </p:spPr>
      </p:pic>
      <p:pic>
        <p:nvPicPr>
          <p:cNvPr id="12" name="Рисунок 11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4365104"/>
            <a:ext cx="432000" cy="432000"/>
          </a:xfrm>
          <a:prstGeom prst="rect">
            <a:avLst/>
          </a:prstGeom>
        </p:spPr>
      </p:pic>
      <p:pic>
        <p:nvPicPr>
          <p:cNvPr id="13" name="Рисунок 12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4365104"/>
            <a:ext cx="432000" cy="432000"/>
          </a:xfrm>
          <a:prstGeom prst="rect">
            <a:avLst/>
          </a:prstGeom>
        </p:spPr>
      </p:pic>
      <p:pic>
        <p:nvPicPr>
          <p:cNvPr id="14" name="Рисунок 13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4365104"/>
            <a:ext cx="432000" cy="432000"/>
          </a:xfrm>
          <a:prstGeom prst="rect">
            <a:avLst/>
          </a:prstGeom>
        </p:spPr>
      </p:pic>
      <p:pic>
        <p:nvPicPr>
          <p:cNvPr id="15" name="Рисунок 14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4365104"/>
            <a:ext cx="432000" cy="432000"/>
          </a:xfrm>
          <a:prstGeom prst="rect">
            <a:avLst/>
          </a:prstGeom>
        </p:spPr>
      </p:pic>
      <p:pic>
        <p:nvPicPr>
          <p:cNvPr id="17" name="Рисунок 16" descr="razvivayuschie-raskraski--angliyskiy-alfavit--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2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 descr="razvivayuschie-raskraski--angliyskiy-alfavit--1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 descr="razvivayuschie-raskraski--angliyskiy-alfavit--1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razvivayuschie-raskraski--angliyskiy-alfavit--18.jpg"/>
          <p:cNvPicPr>
            <a:picLocks noChangeAspect="1"/>
          </p:cNvPicPr>
          <p:nvPr/>
        </p:nvPicPr>
        <p:blipFill>
          <a:blip r:embed="rId10" cstate="print">
            <a:lum/>
          </a:blip>
          <a:stretch>
            <a:fillRect/>
          </a:stretch>
        </p:blipFill>
        <p:spPr>
          <a:xfrm>
            <a:off x="2915816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 descr="razvivayuschie-raskraski--angliyskiy-alfavit--2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5292080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 descr="razvivayuschie-raskraski--angliyskiy-alfavit--03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07904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 descr="razvivayuschie-raskraski--angliyskiy-alfavit--2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6084168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Рисунок 23" descr="razvivayuschie-raskraski--angliyskiy-alfavit--08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292080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Рисунок 24" descr="razvivayuschie-raskraski--angliyskiy-alfavit--0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084168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Рисунок 26" descr="razvivayuschie-raskraski--angliyskiy-alfavit--19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99992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Рисунок 27" descr="alphabet-letter-a-coloring-pages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256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Рисунок 28" descr="razvivayuschie-raskraski--angliyskiy-alfavit--07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07904" y="522920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1428728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1598 L -0.4842 -0.1310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04341 -0.1310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32 L 0.13004 -0.2361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4323 -0.2361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33 L 0.13003 -0.1310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1574 L 0.30329 -0.2361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13004 -0.13101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365104"/>
            <a:ext cx="432000" cy="432000"/>
          </a:xfrm>
          <a:prstGeom prst="rect">
            <a:avLst/>
          </a:prstGeom>
        </p:spPr>
      </p:pic>
      <p:pic>
        <p:nvPicPr>
          <p:cNvPr id="10" name="Рисунок 9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365104"/>
            <a:ext cx="432000" cy="432000"/>
          </a:xfrm>
          <a:prstGeom prst="rect">
            <a:avLst/>
          </a:prstGeom>
        </p:spPr>
      </p:pic>
      <p:pic>
        <p:nvPicPr>
          <p:cNvPr id="11" name="Рисунок 10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365104"/>
            <a:ext cx="432000" cy="432000"/>
          </a:xfrm>
          <a:prstGeom prst="rect">
            <a:avLst/>
          </a:prstGeom>
        </p:spPr>
      </p:pic>
      <p:pic>
        <p:nvPicPr>
          <p:cNvPr id="12" name="Рисунок 11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365104"/>
            <a:ext cx="432000" cy="432000"/>
          </a:xfrm>
          <a:prstGeom prst="rect">
            <a:avLst/>
          </a:prstGeom>
        </p:spPr>
      </p:pic>
      <p:pic>
        <p:nvPicPr>
          <p:cNvPr id="13" name="Рисунок 12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365104"/>
            <a:ext cx="432000" cy="432000"/>
          </a:xfrm>
          <a:prstGeom prst="rect">
            <a:avLst/>
          </a:prstGeom>
        </p:spPr>
      </p:pic>
      <p:pic>
        <p:nvPicPr>
          <p:cNvPr id="14" name="Рисунок 13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365104"/>
            <a:ext cx="432000" cy="432000"/>
          </a:xfrm>
          <a:prstGeom prst="rect">
            <a:avLst/>
          </a:prstGeom>
        </p:spPr>
      </p:pic>
      <p:pic>
        <p:nvPicPr>
          <p:cNvPr id="15" name="Рисунок 14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365104"/>
            <a:ext cx="432000" cy="432000"/>
          </a:xfrm>
          <a:prstGeom prst="rect">
            <a:avLst/>
          </a:prstGeom>
        </p:spPr>
      </p:pic>
      <p:pic>
        <p:nvPicPr>
          <p:cNvPr id="16" name="Рисунок 15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365104"/>
            <a:ext cx="432000" cy="432000"/>
          </a:xfrm>
          <a:prstGeom prst="rect">
            <a:avLst/>
          </a:prstGeom>
        </p:spPr>
      </p:pic>
      <p:pic>
        <p:nvPicPr>
          <p:cNvPr id="17" name="Рисунок 16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4365104"/>
            <a:ext cx="432000" cy="432000"/>
          </a:xfrm>
          <a:prstGeom prst="rect">
            <a:avLst/>
          </a:prstGeom>
        </p:spPr>
      </p:pic>
      <p:pic>
        <p:nvPicPr>
          <p:cNvPr id="18" name="Рисунок 17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365104"/>
            <a:ext cx="432000" cy="432000"/>
          </a:xfrm>
          <a:prstGeom prst="rect">
            <a:avLst/>
          </a:prstGeom>
        </p:spPr>
      </p:pic>
      <p:pic>
        <p:nvPicPr>
          <p:cNvPr id="19" name="Рисунок 18" descr="КВАДРАТ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365104"/>
            <a:ext cx="432000" cy="432000"/>
          </a:xfrm>
          <a:prstGeom prst="rect">
            <a:avLst/>
          </a:prstGeom>
        </p:spPr>
      </p:pic>
      <p:pic>
        <p:nvPicPr>
          <p:cNvPr id="21" name="Содержимое 20" descr="1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404664"/>
            <a:ext cx="4416552" cy="3310128"/>
          </a:xfrm>
        </p:spPr>
      </p:pic>
      <p:pic>
        <p:nvPicPr>
          <p:cNvPr id="22" name="Рисунок 21" descr="razvivayuschie-raskraski--angliyskiy-alfavit--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 descr="razvivayuschie-raskraski--angliyskiy-alfavit--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Рисунок 23" descr="razvivayuschie-raskraski--angliyskiy-alfavit--0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Рисунок 24" descr="razvivayuschie-raskraski--angliyskiy-alfavit--0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Рисунок 25" descr="razvivayuschie-raskraski--angliyskiy-alfavit--1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Рисунок 26" descr="razvivayuschie-raskraski--angliyskiy-alfavit--1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04248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Рисунок 27" descr="razvivayuschie-raskraski--angliyskiy-alfavit--1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Рисунок 28" descr="razvivayuschie-raskraski--angliyskiy-alfavit--1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Рисунок 29" descr="razvivayuschie-raskraski--angliyskiy-alfavit--1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3808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Рисунок 30" descr="razvivayuschie-raskraski--angliyskiy-alfavit--0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Рисунок 31" descr="razvivayuschie-raskraski--angliyskiy-alfavit--1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20072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Рисунок 32" descr="alphabet_letter_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635896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16145 -0.1101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0.0118 -0.1101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29531 -0.2361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4566 -0.2361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17726 -0.2361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06701 -0.2361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04323 -0.11018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9288 -0.1101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00399 -0.1101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5903 -0.23611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20868 -0.11018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2-08-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1842" y="2348880"/>
            <a:ext cx="2915021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4635_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60648"/>
            <a:ext cx="2688299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pid-Kf3CvwfNOk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420888"/>
            <a:ext cx="286504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ВАДРАТ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365104"/>
            <a:ext cx="432000" cy="432000"/>
          </a:xfrm>
          <a:prstGeom prst="rect">
            <a:avLst/>
          </a:prstGeom>
        </p:spPr>
      </p:pic>
      <p:pic>
        <p:nvPicPr>
          <p:cNvPr id="9" name="Рисунок 8" descr="КВАДРАТ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365104"/>
            <a:ext cx="432000" cy="432000"/>
          </a:xfrm>
          <a:prstGeom prst="rect">
            <a:avLst/>
          </a:prstGeom>
        </p:spPr>
      </p:pic>
      <p:pic>
        <p:nvPicPr>
          <p:cNvPr id="10" name="Рисунок 9" descr="КВАДРАТ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4365104"/>
            <a:ext cx="432000" cy="432000"/>
          </a:xfrm>
          <a:prstGeom prst="rect">
            <a:avLst/>
          </a:prstGeom>
        </p:spPr>
      </p:pic>
      <p:pic>
        <p:nvPicPr>
          <p:cNvPr id="11" name="Рисунок 10" descr="КВАДРАТ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4365104"/>
            <a:ext cx="432000" cy="432000"/>
          </a:xfrm>
          <a:prstGeom prst="rect">
            <a:avLst/>
          </a:prstGeom>
        </p:spPr>
      </p:pic>
      <p:pic>
        <p:nvPicPr>
          <p:cNvPr id="12" name="Рисунок 11" descr="КВАДРАТ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4365104"/>
            <a:ext cx="432000" cy="432000"/>
          </a:xfrm>
          <a:prstGeom prst="rect">
            <a:avLst/>
          </a:prstGeom>
        </p:spPr>
      </p:pic>
      <p:pic>
        <p:nvPicPr>
          <p:cNvPr id="13" name="Рисунок 12" descr="razvivayuschie-raskraski--angliyskiy-alfavit--0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razvivayuschie-raskraski--angliyskiy-alfavit--1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5856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 descr="razvivayuschie-raskraski--angliyskiy-alfavit--2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52120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Рисунок 15" descr="razvivayuschie-raskraski--angliyskiy-alfavit--2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67944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Рисунок 16" descr="alphabet-letter-a-coloring-pag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44208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 descr="i (1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60032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 descr="i (2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860032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i (3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652120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 descr="alphabet_letter_l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44208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 descr="alphabet-letter-a-coloring-pag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75856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 descr="1234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004048" y="116632"/>
            <a:ext cx="2952328" cy="2244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07882 -0.22037 " pathEditMode="relative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022E-16 L 0.09063 -0.2256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17726 -0.11018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00399 -0.1101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2677 -0.10486 " pathEditMode="relative" ptsTypes="AA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g_00027315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2088232" cy="213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1613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060848"/>
            <a:ext cx="2822172" cy="2119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6335132_w640_h640_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0"/>
            <a:ext cx="2762929" cy="217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207374_w640_h640_meshki_dlya_musor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116632"/>
            <a:ext cx="2517953" cy="188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4365104"/>
            <a:ext cx="432000" cy="432000"/>
          </a:xfrm>
          <a:prstGeom prst="rect">
            <a:avLst/>
          </a:prstGeom>
        </p:spPr>
      </p:pic>
      <p:pic>
        <p:nvPicPr>
          <p:cNvPr id="9" name="Рисунок 8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4365104"/>
            <a:ext cx="432000" cy="432000"/>
          </a:xfrm>
          <a:prstGeom prst="rect">
            <a:avLst/>
          </a:prstGeom>
        </p:spPr>
      </p:pic>
      <p:pic>
        <p:nvPicPr>
          <p:cNvPr id="10" name="Рисунок 9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4365104"/>
            <a:ext cx="432000" cy="432000"/>
          </a:xfrm>
          <a:prstGeom prst="rect">
            <a:avLst/>
          </a:prstGeom>
        </p:spPr>
      </p:pic>
      <p:pic>
        <p:nvPicPr>
          <p:cNvPr id="11" name="Рисунок 10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4365104"/>
            <a:ext cx="432000" cy="432000"/>
          </a:xfrm>
          <a:prstGeom prst="rect">
            <a:avLst/>
          </a:prstGeom>
        </p:spPr>
      </p:pic>
      <p:pic>
        <p:nvPicPr>
          <p:cNvPr id="12" name="Рисунок 11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4365104"/>
            <a:ext cx="432000" cy="432000"/>
          </a:xfrm>
          <a:prstGeom prst="rect">
            <a:avLst/>
          </a:prstGeom>
        </p:spPr>
      </p:pic>
      <p:pic>
        <p:nvPicPr>
          <p:cNvPr id="13" name="Рисунок 12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4365104"/>
            <a:ext cx="432000" cy="432000"/>
          </a:xfrm>
          <a:prstGeom prst="rect">
            <a:avLst/>
          </a:prstGeom>
        </p:spPr>
      </p:pic>
      <p:pic>
        <p:nvPicPr>
          <p:cNvPr id="14" name="Рисунок 13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0312" y="4365104"/>
            <a:ext cx="432000" cy="432000"/>
          </a:xfrm>
          <a:prstGeom prst="rect">
            <a:avLst/>
          </a:prstGeom>
        </p:spPr>
      </p:pic>
      <p:pic>
        <p:nvPicPr>
          <p:cNvPr id="15" name="Рисунок 14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4365104"/>
            <a:ext cx="432000" cy="432000"/>
          </a:xfrm>
          <a:prstGeom prst="rect">
            <a:avLst/>
          </a:prstGeom>
        </p:spPr>
      </p:pic>
      <p:pic>
        <p:nvPicPr>
          <p:cNvPr id="16" name="Рисунок 15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365104"/>
            <a:ext cx="432000" cy="432000"/>
          </a:xfrm>
          <a:prstGeom prst="rect">
            <a:avLst/>
          </a:prstGeom>
        </p:spPr>
      </p:pic>
      <p:pic>
        <p:nvPicPr>
          <p:cNvPr id="17" name="Рисунок 16" descr="razvivayuschie-raskraski--angliyskiy-alfavit--1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 descr="razvivayuschie-raskraski--angliyskiy-alfavit--1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 descr="alphabet-letter-a-coloring-p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i (3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00192" y="5013176"/>
            <a:ext cx="504056" cy="57600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 descr="razvivayuschie-raskraski--angliyskiy-alfavit--0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31840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 descr="razvivayuschie-raskraski--angliyskiy-alfavit--0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131840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 descr="razvivayuschie-raskraski--angliyskiy-alfavit--09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716016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Рисунок 23" descr="alphabet-letter-a-coloring-p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Рисунок 24" descr="razvivayuschie-raskraski--angliyskiy-alfavit--0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08104" y="587727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Рисунок 25" descr="razvivayuschie-raskraski--angliyskiy-alfavit--1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716016" y="5085184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4.07407E-6 L -0.39374 -0.23101 " pathEditMode="relative" ptsTypes="AA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32 L -0.06684 -0.1101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8281 -0.11018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20069 -0.1048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0.12222 -0.2256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0.2717 -0.2256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16528 -0.23101 " pathEditMode="relative" ptsTypes="AA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0.13785 -0.1101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022E-16 L 0.20087 -0.22569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_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60648"/>
            <a:ext cx="3281507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66486444_em_zav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59" y="2420888"/>
            <a:ext cx="4114913" cy="1918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31548406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188640"/>
            <a:ext cx="2906436" cy="2132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4365104"/>
            <a:ext cx="432000" cy="432000"/>
          </a:xfrm>
          <a:prstGeom prst="rect">
            <a:avLst/>
          </a:prstGeom>
        </p:spPr>
      </p:pic>
      <p:pic>
        <p:nvPicPr>
          <p:cNvPr id="9" name="Рисунок 8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4365104"/>
            <a:ext cx="432000" cy="432000"/>
          </a:xfrm>
          <a:prstGeom prst="rect">
            <a:avLst/>
          </a:prstGeom>
        </p:spPr>
      </p:pic>
      <p:pic>
        <p:nvPicPr>
          <p:cNvPr id="10" name="Рисунок 9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365104"/>
            <a:ext cx="432000" cy="432000"/>
          </a:xfrm>
          <a:prstGeom prst="rect">
            <a:avLst/>
          </a:prstGeom>
        </p:spPr>
      </p:pic>
      <p:pic>
        <p:nvPicPr>
          <p:cNvPr id="11" name="Рисунок 10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4365104"/>
            <a:ext cx="432000" cy="432000"/>
          </a:xfrm>
          <a:prstGeom prst="rect">
            <a:avLst/>
          </a:prstGeom>
        </p:spPr>
      </p:pic>
      <p:pic>
        <p:nvPicPr>
          <p:cNvPr id="12" name="Рисунок 11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4365104"/>
            <a:ext cx="432000" cy="432000"/>
          </a:xfrm>
          <a:prstGeom prst="rect">
            <a:avLst/>
          </a:prstGeom>
        </p:spPr>
      </p:pic>
      <p:pic>
        <p:nvPicPr>
          <p:cNvPr id="13" name="Рисунок 12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4365104"/>
            <a:ext cx="432000" cy="432000"/>
          </a:xfrm>
          <a:prstGeom prst="rect">
            <a:avLst/>
          </a:prstGeom>
        </p:spPr>
      </p:pic>
      <p:pic>
        <p:nvPicPr>
          <p:cNvPr id="14" name="Рисунок 13" descr="КВАДРАТ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4365104"/>
            <a:ext cx="432000" cy="432000"/>
          </a:xfrm>
          <a:prstGeom prst="rect">
            <a:avLst/>
          </a:prstGeom>
        </p:spPr>
      </p:pic>
      <p:pic>
        <p:nvPicPr>
          <p:cNvPr id="15" name="Рисунок 14" descr="razvivayuschie-raskraski--angliyskiy-alfavit--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Рисунок 15" descr="i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0152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Рисунок 16" descr="alphabet-letter-a-coloring-p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63888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 descr="razvivayuschie-raskraski--angliyskiy-alfavit--0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71800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Рисунок 18" descr="razvivayuschie-raskraski--angliyskiy-alfavit--1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148064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razvivayuschie-raskraski--angliyskiy-alfavit--18.jpg"/>
          <p:cNvPicPr>
            <a:picLocks noChangeAspect="1"/>
          </p:cNvPicPr>
          <p:nvPr/>
        </p:nvPicPr>
        <p:blipFill>
          <a:blip r:embed="rId12" cstate="print">
            <a:lum/>
          </a:blip>
          <a:stretch>
            <a:fillRect/>
          </a:stretch>
        </p:blipFill>
        <p:spPr>
          <a:xfrm>
            <a:off x="5148064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 descr="alphabet-letter-a-coloring-p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40152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 descr="razvivayuschie-raskraski--angliyskiy-alfavit--09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355976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Рисунок 22" descr="razvivayuschie-raskraski--angliyskiy-alfavit--17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771800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Рисунок 23" descr="razvivayuschie-raskraski--angliyskiy-alfavit--21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32240" y="5157192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Рисунок 24" descr="razvivayuschie-raskraski--angliyskiy-alfavit--2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355976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Рисунок 25" descr="razvivayuschie-raskraski--angliyskiy-alfavit--2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732240" y="5949280"/>
            <a:ext cx="504000" cy="504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38177 -0.120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02743 -0.120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14583 -0.2361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14184 -0.24143 " pathEditMode="relative" ptsTypes="AA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592 -0.2361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14583 -0.120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592 -0.23611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24</cp:revision>
  <dcterms:modified xsi:type="dcterms:W3CDTF">2014-01-16T21:37:16Z</dcterms:modified>
</cp:coreProperties>
</file>