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4" r:id="rId7"/>
    <p:sldId id="263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81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Основы информационной культуры</a:t>
            </a:r>
          </a:p>
          <a:p>
            <a:pPr algn="ctr"/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(внеклассное мероприятие)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76470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Новогодний детектив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Задача первая…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…и самая важная!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240" y="21328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Сборка компьютера!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2514306" cy="23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Задача вторая!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791" y="168966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Провода – это очень серьезно!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43187"/>
            <a:ext cx="3681598" cy="333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Задача третья!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 сколько мы знаем о компьютерах?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28956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5807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Задача четвертая!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Слова с ошибками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846" y="36543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КАРОВА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7904" y="3789040"/>
            <a:ext cx="432048" cy="7200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29580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1797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Задача пятая и последняя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Зашифрованное письмо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2665618" cy="21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1797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Поздравляю!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183723" cy="611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056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Источник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шаблона: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Задача первая… …и самая важная!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Виталик</cp:lastModifiedBy>
  <cp:revision>13</cp:revision>
  <dcterms:created xsi:type="dcterms:W3CDTF">2013-08-17T08:34:50Z</dcterms:created>
  <dcterms:modified xsi:type="dcterms:W3CDTF">2014-12-23T15:28:35Z</dcterms:modified>
</cp:coreProperties>
</file>