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Татьяна" initials="Т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0"/>
  </p:normalViewPr>
  <p:slideViewPr>
    <p:cSldViewPr>
      <p:cViewPr varScale="1">
        <p:scale>
          <a:sx n="98" d="100"/>
          <a:sy n="98" d="100"/>
        </p:scale>
        <p:origin x="-47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25T09:38:21.004" idx="1">
    <p:pos x="10" y="10"/>
    <p:text/>
  </p:cm>
  <p:cm authorId="0" dt="2014-01-25T09:38:22.845" idx="2">
    <p:pos x="146" y="146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E4FFC1-3C3F-457C-92C2-AFCD09EC38F1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CD9066-9710-47F7-8B66-4896A9FB2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wm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3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image" Target="../media/image12.wmf"/><Relationship Id="rId5" Type="http://schemas.openxmlformats.org/officeDocument/2006/relationships/control" Target="../activeX/activeX4.xml"/><Relationship Id="rId10" Type="http://schemas.openxmlformats.org/officeDocument/2006/relationships/image" Target="../media/image11.wmf"/><Relationship Id="rId4" Type="http://schemas.openxmlformats.org/officeDocument/2006/relationships/control" Target="../activeX/activeX3.xml"/><Relationship Id="rId9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25.wmf"/><Relationship Id="rId3" Type="http://schemas.openxmlformats.org/officeDocument/2006/relationships/control" Target="../activeX/activeX7.xml"/><Relationship Id="rId7" Type="http://schemas.openxmlformats.org/officeDocument/2006/relationships/control" Target="../activeX/activeX11.xml"/><Relationship Id="rId12" Type="http://schemas.openxmlformats.org/officeDocument/2006/relationships/image" Target="../media/image24.wmf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0.xml"/><Relationship Id="rId11" Type="http://schemas.openxmlformats.org/officeDocument/2006/relationships/image" Target="../media/image23.wmf"/><Relationship Id="rId5" Type="http://schemas.openxmlformats.org/officeDocument/2006/relationships/control" Target="../activeX/activeX9.xml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control" Target="../activeX/activeX8.xml"/><Relationship Id="rId9" Type="http://schemas.openxmlformats.org/officeDocument/2006/relationships/image" Target="../media/image21.png"/><Relationship Id="rId14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3" Type="http://schemas.openxmlformats.org/officeDocument/2006/relationships/control" Target="../activeX/activeX13.xml"/><Relationship Id="rId7" Type="http://schemas.openxmlformats.org/officeDocument/2006/relationships/image" Target="../media/image32.png"/><Relationship Id="rId12" Type="http://schemas.openxmlformats.org/officeDocument/2006/relationships/image" Target="../media/image37.wmf"/><Relationship Id="rId2" Type="http://schemas.openxmlformats.org/officeDocument/2006/relationships/control" Target="../activeX/activeX12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36.wmf"/><Relationship Id="rId5" Type="http://schemas.openxmlformats.org/officeDocument/2006/relationships/control" Target="../activeX/activeX15.xml"/><Relationship Id="rId10" Type="http://schemas.openxmlformats.org/officeDocument/2006/relationships/image" Target="../media/image35.wmf"/><Relationship Id="rId4" Type="http://schemas.openxmlformats.org/officeDocument/2006/relationships/control" Target="../activeX/activeX14.xml"/><Relationship Id="rId9" Type="http://schemas.openxmlformats.org/officeDocument/2006/relationships/image" Target="../media/image3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2.xml"/><Relationship Id="rId13" Type="http://schemas.openxmlformats.org/officeDocument/2006/relationships/image" Target="../media/image48.wmf"/><Relationship Id="rId18" Type="http://schemas.openxmlformats.org/officeDocument/2006/relationships/image" Target="../media/image53.wmf"/><Relationship Id="rId3" Type="http://schemas.openxmlformats.org/officeDocument/2006/relationships/control" Target="../activeX/activeX17.xml"/><Relationship Id="rId7" Type="http://schemas.openxmlformats.org/officeDocument/2006/relationships/control" Target="../activeX/activeX21.xml"/><Relationship Id="rId12" Type="http://schemas.openxmlformats.org/officeDocument/2006/relationships/image" Target="../media/image47.wmf"/><Relationship Id="rId17" Type="http://schemas.openxmlformats.org/officeDocument/2006/relationships/image" Target="../media/image52.wmf"/><Relationship Id="rId2" Type="http://schemas.openxmlformats.org/officeDocument/2006/relationships/control" Target="../activeX/activeX16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11" Type="http://schemas.openxmlformats.org/officeDocument/2006/relationships/image" Target="../media/image46.wmf"/><Relationship Id="rId5" Type="http://schemas.openxmlformats.org/officeDocument/2006/relationships/control" Target="../activeX/activeX19.xml"/><Relationship Id="rId15" Type="http://schemas.openxmlformats.org/officeDocument/2006/relationships/image" Target="../media/image50.wmf"/><Relationship Id="rId10" Type="http://schemas.openxmlformats.org/officeDocument/2006/relationships/slideLayout" Target="../slideLayouts/slideLayout7.xml"/><Relationship Id="rId4" Type="http://schemas.openxmlformats.org/officeDocument/2006/relationships/control" Target="../activeX/activeX18.xml"/><Relationship Id="rId9" Type="http://schemas.openxmlformats.org/officeDocument/2006/relationships/control" Target="../activeX/activeX23.xml"/><Relationship Id="rId14" Type="http://schemas.openxmlformats.org/officeDocument/2006/relationships/image" Target="../media/image4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control" Target="../activeX/activeX25.xml"/><Relationship Id="rId7" Type="http://schemas.openxmlformats.org/officeDocument/2006/relationships/image" Target="../media/image58.wmf"/><Relationship Id="rId2" Type="http://schemas.openxmlformats.org/officeDocument/2006/relationships/control" Target="../activeX/activeX24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27.xml"/><Relationship Id="rId10" Type="http://schemas.openxmlformats.org/officeDocument/2006/relationships/image" Target="../media/image61.wmf"/><Relationship Id="rId4" Type="http://schemas.openxmlformats.org/officeDocument/2006/relationships/control" Target="../activeX/activeX26.xml"/><Relationship Id="rId9" Type="http://schemas.openxmlformats.org/officeDocument/2006/relationships/image" Target="../media/image6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control" Target="../activeX/activeX2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71.wmf"/><Relationship Id="rId2" Type="http://schemas.openxmlformats.org/officeDocument/2006/relationships/control" Target="../activeX/activeX28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2.xml"/><Relationship Id="rId11" Type="http://schemas.openxmlformats.org/officeDocument/2006/relationships/image" Target="../media/image70.wmf"/><Relationship Id="rId5" Type="http://schemas.openxmlformats.org/officeDocument/2006/relationships/control" Target="../activeX/activeX31.xml"/><Relationship Id="rId10" Type="http://schemas.openxmlformats.org/officeDocument/2006/relationships/image" Target="../media/image69.wmf"/><Relationship Id="rId4" Type="http://schemas.openxmlformats.org/officeDocument/2006/relationships/control" Target="../activeX/activeX30.xml"/><Relationship Id="rId9" Type="http://schemas.openxmlformats.org/officeDocument/2006/relationships/image" Target="../media/image6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control" Target="../activeX/activeX34.xml"/><Relationship Id="rId7" Type="http://schemas.openxmlformats.org/officeDocument/2006/relationships/image" Target="../media/image76.wmf"/><Relationship Id="rId2" Type="http://schemas.openxmlformats.org/officeDocument/2006/relationships/control" Target="../activeX/activeX33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36.xml"/><Relationship Id="rId10" Type="http://schemas.openxmlformats.org/officeDocument/2006/relationships/image" Target="../media/image79.wmf"/><Relationship Id="rId4" Type="http://schemas.openxmlformats.org/officeDocument/2006/relationships/control" Target="../activeX/activeX35.xml"/><Relationship Id="rId9" Type="http://schemas.openxmlformats.org/officeDocument/2006/relationships/image" Target="../media/image7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0007" y="3571876"/>
            <a:ext cx="3184315" cy="31432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714356"/>
            <a:ext cx="7772400" cy="1470025"/>
          </a:xfrm>
        </p:spPr>
        <p:txBody>
          <a:bodyPr/>
          <a:lstStyle/>
          <a:p>
            <a:r>
              <a:rPr lang="ru-RU" dirty="0" smtClean="0"/>
              <a:t>Итоговый тест по теме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3886200"/>
            <a:ext cx="4914912" cy="1752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у</a:t>
            </a:r>
            <a:r>
              <a:rPr lang="ru-RU" dirty="0" smtClean="0"/>
              <a:t>читель  информатики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МКОУ «Черемисиновская средняя общеобразовательная школа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 им. Героя Советского Союза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И. Ф. Алтухова</a:t>
            </a:r>
            <a:r>
              <a:rPr lang="ru-RU" dirty="0" smtClean="0"/>
              <a:t>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Илющенко Татьяна Анатольевна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2324393"/>
            <a:ext cx="7921841" cy="81885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«Компьютерная графика»</a:t>
            </a:r>
            <a:endParaRPr lang="ru-RU" sz="5400" b="1" cap="none" spc="5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6643710"/>
            <a:ext cx="714348" cy="21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Татьяна\Desktop\Новая папка рабочего стола\все что было на рабочем столе\bXakZLUCs9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286124"/>
            <a:ext cx="1555748" cy="1770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85728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latin typeface="a_AlternaTitul3D" pitchFamily="34" charset="-52"/>
              </a:rPr>
              <a:t>Компьютерная графика - 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rgbClr val="002060"/>
              </a:solidFill>
              <a:latin typeface="a_AlternaTitul3D" pitchFamily="34" charset="-52"/>
            </a:endParaRPr>
          </a:p>
        </p:txBody>
      </p:sp>
      <p:sp>
        <p:nvSpPr>
          <p:cNvPr id="2" name="AutoShape 8" descr="data:image/jpeg;base64,/9j/4AAQSkZJRgABAQAAAQABAAD/2wCEAAkGBxAQDxASEBIQDxUQEBYVEBYQEg8QEBUUFBQWFhUUFBQYHCggGBolHxUUITIhJSktLjAuGB80ODMsNygtLisBCgoKDg0OGxAQGywlICQsLCwsLSwsLCwsLCwsLCwsLCwsLCwsLCwsLCwsLCwsLCwsLCwsLCwsLCwsLCwsLCwsLP/AABEIAOEA4QMBEQACEQEDEQH/xAAcAAEAAQUBAQAAAAAAAAAAAAAAAQIDBQYHBAj/xABDEAABAwIDBAcEBwYEBwAAAAABAAIDBBEFITEGEkFRBxMiYXGBkRRCUqEjMoKSscHRFTNyc7LwYmOi4UNTg7PS4vH/xAAbAQEAAgMBAQAAAAAAAAAAAAAABAUBAgMGB//EADARAQACAQMDAgQFAwUAAAAAAAABAgMEESEFEjETQSJRYYEycZGhsQYUQhXB0eHx/9oADAMBAAIRAxEAPwDuKAgICAgICAgIIug8OJYzTUwvPNFDfTfe0E+A1K1tetfMu2LTZcs7Y6zP5Ncqek3DGX3ZJZbfBFJb1cAuM6rHHusadD1lo37dvzl529KmHcRUD/pt/wDJY/u8bp/oGs+Ufq99J0i4XIbdf1Z/zY5GD7xFvmto1GOfdwydG1lOZpv+XLYaHEoJ270Msco5xva8fJdYtE+JV+TDkxztesw9N1s5pQEBAQEBAQEBAQEBAQEBAQEBAQEBB4cXxaGkidLO8RsbxOpPJo1J7gtbXisby7YNPkz3imON5ci2m6S6mcllLelj+LIzuH8WjPAZ96r8urtPFXrtD0DFj2tm+Kfl7NGlkc9xc4lzjqXEucfEnMqJMzPl6ClK0jasbQpTdsXWAQVwyuY4OY5zHDRzHFrh4EZraLTHhzyY65I2tETH1bdgXSPXU9hI4VbBwlNpLd0gF/W6kY9VevnlTaroOny80+Gfp4dT2Z2ypK8ARu3JLdqKSzZO8t4OHeFOx5q5PDyus6bn0s/HHHzjw2EFdkBKAgICAgICAgICAgICAgICAgIMXtFjkNDTvmmOQya0fWe46NaOa0yXikbykaXS31OSMdP/ABwPaTaGevmMkxyH7tg+owch38zxVTlyzeeX0DQ6HHpKdtPPvPzYlck4RgujIgICAgqjkc0hzSWuabtLSWuBGhBGhWYmY5hpelbx22jh1vYDpC64spq0gSHKKXINkPBr+T+/Q+Otjg1Pd8NvLx3VejTh3y4ea+8fL/p0gKY86lAQEBAQEBAQEBAQEBAQEBB5cSr46eJ8srtxjBdx/IcydLLW1orG8umLFfLeKUjeZcC2y2lkxCcuddrGXETL3DRzPAu5n8rKqzZpyS9/03p9dJj28zPmWAXBZCAgICAgICAjIU3Ynny7N0ZbYGqZ7NUOJmib2HHWVgyz5uHHnkeatNPm742ny8P1npv9vf1Mf4Z/aXQFKUQgICAgICAgICAgICAgIIJQcT6SNqDVTGOJ30MDiG20fILgv8BmB68VV6nN327Y8PddE6bGnxerePit+0NFUZdpQFgFknhjqvEw3JmZ5nRSaaffmVNquqxSe3H+rHPxCU+8R4ZLvGGkeyov1DPb/JLMRlHvX8bFJw0lmnUNRWfxMnRYk19g87h5n6h8+H4eC4X0/vC003V4mdskfd73C2qjTG3lc1tFo3hCw2EHow+tkgljliO6+Jwcw944HuIuD3FbUtNZ3cdRhrmxzjt4l9GbPYsyspYp2aSNuR8Lhk5p7wQR5K5paLV3fN9Tgtgy2x29mSW7gICAgICAgICAgICAgINW6Rcb9loXbhtJOeqjtqLg77h4Nv5kLhqMnZRa9H0n9zqYifEcy4NUOzA5Koh9BtK0SstS6G4g2jZzo8qsTi6wSspYXEgPc10kj902O4wEDdvcXLhopunwbx3S8z1jqvp29Gn3bQzoLobdqprCebfZ2j0LD+Km9kPMzqbyxWLdBLgCaSsBNsmVEdrn+Yw5fdSaNq6qfeHNdpNlK3D5AyqhdGHGzHjtwv8A4XjK/cc+5c7RMJeLJW/hj4ILrSUqsMzS3DLHMDTu8O7uUfLj35Wuh1M452nwvXUR6CJEC6DqHQvi3aqKRxyI66Lys2QD/QfVT9HfzV5P+o9PzXNH5T/s6sFOeXSgICAgICAgICAgICCCg4r0zY0Pa2xk9mniFhfWSTtH5BnzUDURN7xWHq+jWppdLbNbzaePs5a3FnX7QBvyyKxOCrrXqeaLbzy9cVfG7ju/xZfNcbYLR4T8XU8VuLcPUFxmJjysaZKXj4ZevCMPfU1EMDPrTSBo7gfrO8gCfJbY6d1ohx1eojBhtkn2j930rQUbIIo4oxusiYGsA4BosFcxG0bPm+S83tNreZehZaiDy4lh0NTE+KeNksbxZzXi4P6Hv1CxMbsxMxO8Pn7bfY84ZU7rbuhlu6BxzNhrG4/EL+YIPO3C8dsrrS5vVrz5hrUs9lylOrC5TPu1QskfE9Dpbd2ON1xaJIg2DYCu6jE6R17B0vVu7xKNwD1LV209trwrOr4vU0l/pz+j6HCt3z9KAgICAgICAgICAgICDlO3vRRLW1EtVT1Q35TcxztIYCABZr26DIatPiuc4+d4TcestWsVnxDlOPbD4lRXM9NJui/0kQ66Kw4lzL7v2rLSaSk01NLNcutXfdcjmczNpLfD81iYiW1clqc1nZ3Pof2QqYyK6sHVksIp43NtIA615Xj3SRcAa2Jut8eGKz3Qi63qWTNT0pnh1hd1UICAg1jpGwcVeG1DQLviYZYdL78YLrDxG837S0vG9UjS5Zx5Yl80gFxAAJJIAABJJOgAUJ6faI5nw6rsh0VyyMa+ueadpzETLGa3+NxuGeFic+C6Rpu6d7ImTrfpV7MMb/WXQKPYTC4hYUzH98u9KT94rtXBSPZVZOqarJO83n7cFZsJhcosaZjO+IuiP+krM4KT7GPqmrpO8Xn78tMxbo2kpp4Z6N7pmRzRvdG8DrWhrwSWkZPAtpa+XFRraXttE1W+LrkZcVseaOZiefs60FOeZSgICAgICAgICAgICAgIIIQa3j+wmGVtzPTR75/4kX0Mt+Zcy299q6xMRLeuS1fEte2e6IqKkrPaC+SpayxhjmDCGPBvvuIA37ZWBAtrnlbWKxEul9Ra9dpdGW7gICAgILU4Ba6+m6b+ixPhmPLjfQ7sywj26Vt7EtpQbEAjJ8vj7o5Wd3Lhhp/lK56nqPGKv3dZ65SFKdagdcgkTIPRTzXy9EF9AQEBAQEBAQEBAQEBAQEBAQEBAQEBBg9tcTFLh9VLexETmx98jxusHqQtMltqpGlxTlzVr9WNwWBtPTQQt0iia3xIGZ8SbnzWaRtENM9+/Ja31e32hbOR7Qgj2hBPXoLsFTZwPegziAgICAgICAgICAgICAgICAgICAgILVTOyNjnvc1jWC7nOIa0AcSTosTO0cs1rNp2r5cN6RdsvbpBHFcQQuuwHIyPGW+4cBrZveSeQr82funaPD2HTOmehSb5PxTH6N/ZVBwBByIuPAqwr4eRyxMXmPqn2hZaJ69A69BUJ0FbJbkDmQg3FAQEBAQEBAQEBAQEBAQEBAQEBAQYvHsdp6KIyTvDRnujV7yPda3iVpe8UjeUjTabJqL9uOHD9sttZ8Rdu/uoWm7IwdbaOkPvH5D5quy5pv8Ak9joOmY9LG/m3z/4auVwWbo+yWKdbSsaT2oRuO52H1D923mCrTT37qfk8R1fTTi1EzHieWY9oXdVL9Ix8pIjaXEDOxA+ZNkFVTHJF+8Y5nIkdn7wyQWhU96DKbPsMs7bZhnbceGWg9bfNBuqAgICAgICAgICAgICAgICAgIIJQaftpt1DQh0ce7NPbNt+xHfQyEceTdTloM1Hy54pxHla9P6Xk1M91uK/P5/k4ljGLTVcplne6Rx+LQDk0aNHcFX2vNp3l7HBp8eCvZjjaP5eFauyEHuwnEnU8ge3MHJ7b23m/ryXTFkmlt0PXaSupx9k+fZvFLiDJWBzHbwPqDyI4FWlLxeN4eG1GnvgvNbwux174zdptzWzg2bCNog9u7JZwOTg6x8iDqEGdoHwNbaMNYDwGnog9AnbDvPDQAc37oFzbw1KDLoCAgICAgICAgICAgICAgICAg0LpD209lvTUzvp3DtuyIiadPF54DhqeF4uoz9vEeV70jpP9xPq5fw/wAuLVU5c45k5kkkklzjq4k6n++Kr3ruI+GPELCAmxuJsbiG7Zth9nKutmvATFG0gTSuF4wNSwD33d3DjZScFLTO8KXq2qwUx9l43n2+jesS2Z6uVzGuLwLbuQvYgHPvVi8cxQpTDJ2g4XFv0IQemhxJzX7t78kG74TK5zWucLWIPog2FpBAIzB0QSgICAgICAgICAgICAgICAgwO2ePihpHy5F7uxCDxkdp5AXce4Llmydld03p+knVZoxx49/yfP1bUucXvc4ufISXOdm4udmSVU+Z3l9AilcVIpXiIeBbOe4huIIRiZiPLoOw3RzJVbs9XvwwGxazNs0o582M79TwtqpeHT782ef6h1iKb48Pn5uy0tLFBEGRNbHHG3staAGgDkFNiIiOHmbWm07ywElUHOc46uN/0H4LLVDmxyCzwCO9BYGBx3vE7dzB3Tm3I38kGcpWbosRa395c0FnD6vq5HRO03uz3XzHkgzSAgICAgICAgICAgICAgICDi3S7i5lrWwA9mmYLjh1knad6N3B5lV2qvvbb5PY/wBP6fswzlnzP8Q59O7NRoXd53WllzEBDd1Toy2CDhHW1bQb2dTROGVtRLIOPNo8+Vp2DBt8UvLdU6nN5nFinj3l1oNUtQLNc0mKQDUxuA8d0oOdur89UFbMRHNBfbifIoK24s74kFYxIPeM8wLH1QbThNZvtDTqNEGSQEBAQEBAQEBAQEBAQEFLnWFzwWJIjednzNi9eaionmNz10r3i/JziWjyFh5KovO9pl9G0uP0sNafKIY15zKxDa08qUYQgzuxGECtxCnhcLsLt+XiNyMbxB7jYN+0uuGvdeFf1LP6OntMefEfd9JNbYK0eISgIOd4phDGzStscnm2ZGRzHyIQY52Ck5t3gOZJsgt/sl4ObnIPdRYUy4L953cTl8kGdjEIdvFjL2AvYaDQDuQettc3IMABuLW53QbGgICAgICAgICAgICAgIMTtXUmGgq5BqynkI8dw2+a0yTtWZd9LTvzVr85h81hVL6JuslHOfIjAg6V0HUYdVVUxH7qFrBy+kdc/wDbHqpmljmZef69f4a0dmU15kQEGqYo9vtD3GxzsL6XADfyKDzOkugtOsglrwAgtwtdPI1kZDd4kbxBLRYE+eiDPYVs71Tw+SQylubQG7jAeZFySgzyAgICAgICAgICAgICAg1jpJbI7C6lsMckrnhjQ2JrnvIMjd4hrRc2FyueWJmkxCZoL0pqK2vPEcvmzFZ5ojuuilp+H0rHxvPgHDJRaafb8S8z9Wm/GOdo/dj2V0g96/jYrecVfk4V12aPErzcTdxAPhcLScEeyRXqd4/FC63Em8QR6FaehKRXqlP8od46FMOkipJ5JY5IuumG51rXMc5jWCzg052u52ak4KTWOVF1bU0z5Imk8RDo6kKsQWqqXcY93wtJQahVM3wUGKlM7cg0O772+VkFveqD7rR9r/ZBehpiM5Hb3cMm/wC6DJ4PLeoiA+L8kG6ICAgICAgICAgICAgICAgghBTLE1wIcA4HUOAI9CgwGIbEYXPcyUNKS76zmxNjee8vZY381jZmLTDW6/oZwmS/Viopyf8AlSlw9JA5Y7YdIz3j3ZXZTo3w7Dy17I+vlGYlqLSPB5sFt1niBfvWYiIYvktby3FZcxAQWauLfje34mkDxIyQanFpmgPsgsSOQY2uqrZIPdsmC+pYfhDnH7pH4kIN9QEBAQEBAQEBAQEBAQEBBRJKGglxDQMySQABzJTwREzO0NF2j6T6WAOFOPanDLeB3Yb8t/3vsi3eo19TWOI5XWm6JmvEWy/DH7/o5djG3WI1LiXVD4hwZATE0eYzPmSots15915h6dpsUcV3+s8vPQ7YYjCQWVc5twkeZWnxD7rEZbx7tsmg0945pH24dY2A6QmVzhBUBsVRbs7uUcoAud2+jhru+nG03Fni/E+XnOodNtp/jpzX+G+gruqkoCAg1KpFpJP5j/6ig87yg8k7kGABMjy7h7vgg3HYuHtyHkwD1P8A6oNuQEBAQEBAQEBAQEBAQEEEoOI9JG1rqqofBG4iCF5bYHKR7cnOdzaDcAaZX5WrdRlm09seHtOi6CmHHGa8fFPj6Q0GokufDRcIjZaZbd0rSy5IWRdp6h8b2SRuLHscHMcNQ5puCFmJ2ndpkxxes1nxL6d2dxEVVJTzjLromuI5EjtDyNwrSk71iXhM+P08lqfKWRWzkICDUqs/SSfzH/1FB5XlBi8Ulsx3fkPPX5XQeGkYg3bY1nZlPMtHpvfqg2NAQEBAQEBAQEBAQEBAQeXFJSyCZ41ZE9w8Q0kfgsT4bUje0PlrrSeN1VRV9AnLtG0KCsbbETvyIIQLoPozozhczCKIOvnGXC/J73Pb8nBWeKNqQ8T1C0W1N5j5tnXRDEBBqFSfpJP43f1FB5JSgwmKOu5o5Zn8B+aCaduSDeNkm2heecn4NagziAgICAgICAgICAgICAgokaCCDmCLHwKMxw+YNpMMdQ1c1O8W6t/YJv2ozmx453FvMEcFBtTaXqcGq9XHEsbDKHnduAfdvkD3X58lpanvCVh1ERO0qiuKdvvCEYZzY7ZmXEalsTA4RtINRIBkxnEX+M6AeegK64sc2lA12trp6Tt+L2fSVPC2NjWMAa1jQ1oGgAFgPkrGHjpmZneV26ywILVRMGNLjwH/AMCDUZz2ieZJ9UHimlCDDVRu8lB6YEG9bMNtTg/E5x+dvyQZZAQEBAQEBBTvIG8gFyCN5BG+gF6CC9A6xBq23Ox1PikQDz1U0YPUzNFy2/uuHvM7vQha2rFnbDmtjneHE8X6L8WgcQ2AVLeD6d7HAjh2HWcD5Ln6abGsrPlewjo3xqY2dEynb8VTIwZfwt3nfJazhifLpXqV8fFZdBwXolpmWNXPJUni2MdRF4XF3nyIWY09IaZOr6i0bRw6DhtHBTRtigjZCxujWCwvxJ5nvOa7RG3EK297Xne07y9XXLLVPWoHWoMTjtVk1o8T+A/NBrFXMgt4RSOqJ2sz3RnIeTR+Z080HhxH99J/Mdb7xQX6cIOg4UN2CIf5bT6i5/FB6t5BO8gneQN5Augm6BdBZJQQXIKS5BBegp6xBQZUFJmQUOqEFl9aBxCCy7E2DVw9UFv9rM+IeqCf2oz4ggqbiLeaCsVoPFBWKlBWJ0GHxKQlzj6eSDBVL0G1YBSCCIXyc/tSd3JvkPmSg06rzkeebifU3Qemnbkg3hlSxjWNLgDutsNToBoEHojlDtDdBcDkEgoJugm6CboF0FBCCLIKS1BSWIKSxBQYggodCEFBpgUFp9Aw8EFp2GRnggoOFR/D+KCP2bGPdHzQSKJg4BBWKdo4IKtwBBZqZNwA8L9o8vHuQUkRubmRmgtMpKUatDj/AIiT8tEDFKy8T902sLnvA1/vuQa0KphOoQe2KqYBYEIL8VU0aEIPbT4j2mAHVwAHO5QZ8SoKt9BUJEFQegkOQTvILlkEEIFkEWQQWoILUEFqCktQUliCCxBBYgoMaCkxIKDEUFDoCg8k9LL7pt4i6DBVGD1oN43RW5ZsHpoEFn2HER/wmnwkZ+ZQXIcPrnG0kTWtIs7ttdccrAoLjdlY+MQHgXD8CguDZKH4HDwfJ+qC43ZGDlJ5SSfqg9dHs7DE7eYHg8y95PzKDKsgIQXRGUFQYUFQaUFYCCbIPSgIIQCghBBQEFLkEIBQQghBCCkoIKClACAUAIJQQgqQEFSCpBIQEEoC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229" y="188640"/>
            <a:ext cx="878187" cy="8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60" name="V1" r:id="rId2" imgW="7058160" imgH="723960"/>
        </mc:Choice>
        <mc:Fallback>
          <p:control name="V1" r:id="rId2" imgW="7058160" imgH="723960">
            <p:pic>
              <p:nvPicPr>
                <p:cNvPr id="0" name="V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7813" y="1341438"/>
                  <a:ext cx="6337300" cy="7191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1" name="V2" r:id="rId3" imgW="7124760" imgH="581040"/>
        </mc:Choice>
        <mc:Fallback>
          <p:control name="V2" r:id="rId3" imgW="7124760" imgH="581040">
            <p:pic>
              <p:nvPicPr>
                <p:cNvPr id="0" name="V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7813" y="2708275"/>
                  <a:ext cx="5688012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2" name="V3" r:id="rId4" imgW="6838920" imgH="723960"/>
        </mc:Choice>
        <mc:Fallback>
          <p:control name="V3" r:id="rId4" imgW="6838920" imgH="723960">
            <p:pic>
              <p:nvPicPr>
                <p:cNvPr id="0" name="V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47813" y="4076700"/>
                  <a:ext cx="5545137" cy="7191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3" name="V4" r:id="rId5" imgW="6838920" imgH="647640"/>
        </mc:Choice>
        <mc:Fallback>
          <p:control name="V4" r:id="rId5" imgW="6838920" imgH="647640">
            <p:pic>
              <p:nvPicPr>
                <p:cNvPr id="0" name="V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5588000"/>
                  <a:ext cx="6840538" cy="649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64" name="CommandButton1" r:id="rId6" imgW="1333440" imgH="399960"/>
        </mc:Choice>
        <mc:Fallback>
          <p:control name="CommandButton1" r:id="rId6" imgW="1333440" imgH="3999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24750" y="5976938"/>
                  <a:ext cx="1331913" cy="4048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428604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latin typeface="a_AlternaTitul3D" pitchFamily="34" charset="-52"/>
              </a:rPr>
              <a:t>По способу формирования изображений компьютерную графику </a:t>
            </a:r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  <a:latin typeface="a_AlternaTitul3D" pitchFamily="34" charset="-52"/>
              </a:rPr>
              <a:t>подразделяют на </a:t>
            </a:r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srgbClr val="002060"/>
                </a:solidFill>
              </a:rPr>
              <a:t> 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rgbClr val="002060"/>
              </a:solidFill>
              <a:latin typeface="a_AlternaTitul3D" pitchFamily="34" charset="-52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72816"/>
            <a:ext cx="3024336" cy="403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086" name="V1" r:id="rId2" imgW="6981840" imgH="504720"/>
        </mc:Choice>
        <mc:Fallback>
          <p:control name="V1" r:id="rId2" imgW="6981840" imgH="504720">
            <p:pic>
              <p:nvPicPr>
                <p:cNvPr id="0" name="V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1628775"/>
                  <a:ext cx="1512888" cy="503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7" name="V2" r:id="rId3" imgW="7124760" imgH="647640"/>
        </mc:Choice>
        <mc:Fallback>
          <p:control name="V2" r:id="rId3" imgW="7124760" imgH="647640">
            <p:pic>
              <p:nvPicPr>
                <p:cNvPr id="0" name="V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2276475"/>
                  <a:ext cx="1512888" cy="647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8" name="V3" r:id="rId4" imgW="7201080" imgH="647640"/>
        </mc:Choice>
        <mc:Fallback>
          <p:control name="V3" r:id="rId4" imgW="7201080" imgH="647640">
            <p:pic>
              <p:nvPicPr>
                <p:cNvPr id="0" name="V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2997200"/>
                  <a:ext cx="1512888" cy="647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9" name="V4" r:id="rId5" imgW="7201080" imgH="647640"/>
        </mc:Choice>
        <mc:Fallback>
          <p:control name="V4" r:id="rId5" imgW="7201080" imgH="647640">
            <p:pic>
              <p:nvPicPr>
                <p:cNvPr id="0" name="V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3716338"/>
                  <a:ext cx="1512888" cy="6477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0" name="V5" r:id="rId6" imgW="7201080" imgH="619200"/>
        </mc:Choice>
        <mc:Fallback>
          <p:control name="V5" r:id="rId6" imgW="7201080" imgH="619200">
            <p:pic>
              <p:nvPicPr>
                <p:cNvPr id="0" name="V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4437063"/>
                  <a:ext cx="1512888" cy="620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91" name="CommandButton1" r:id="rId7" imgW="1438200" imgH="504720"/>
        </mc:Choice>
        <mc:Fallback>
          <p:control name="CommandButton1" r:id="rId7" imgW="1438200" imgH="5047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5734050"/>
                  <a:ext cx="1441450" cy="503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Минимальная точка изображения,  для которой независимым образом можно задать цвет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a_AlternaTitul3D" pitchFamily="34" charset="-52"/>
            </a:endParaRP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59035"/>
            <a:ext cx="762000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8" descr="https://encrypted-tbn2.gstatic.com/images?q=tbn:ANd9GcRnOtVTe2YXIBT0G2vY6YMe3uJ2npmMSf2g6M4mrKa7KXaA62_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40968"/>
            <a:ext cx="223837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лилиния 2"/>
          <p:cNvSpPr/>
          <p:nvPr/>
        </p:nvSpPr>
        <p:spPr>
          <a:xfrm>
            <a:off x="1791478" y="3881562"/>
            <a:ext cx="2236701" cy="1670152"/>
          </a:xfrm>
          <a:custGeom>
            <a:avLst/>
            <a:gdLst>
              <a:gd name="connsiteX0" fmla="*/ 634481 w 2236701"/>
              <a:gd name="connsiteY0" fmla="*/ 1670152 h 1670152"/>
              <a:gd name="connsiteX1" fmla="*/ 2230016 w 2236701"/>
              <a:gd name="connsiteY1" fmla="*/ 149262 h 1670152"/>
              <a:gd name="connsiteX2" fmla="*/ 1184987 w 2236701"/>
              <a:gd name="connsiteY2" fmla="*/ 177254 h 1670152"/>
              <a:gd name="connsiteX3" fmla="*/ 681134 w 2236701"/>
              <a:gd name="connsiteY3" fmla="*/ 1212952 h 1670152"/>
              <a:gd name="connsiteX4" fmla="*/ 681134 w 2236701"/>
              <a:gd name="connsiteY4" fmla="*/ 1212952 h 1670152"/>
              <a:gd name="connsiteX5" fmla="*/ 0 w 2236701"/>
              <a:gd name="connsiteY5" fmla="*/ 1166299 h 1670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36701" h="1670152">
                <a:moveTo>
                  <a:pt x="634481" y="1670152"/>
                </a:moveTo>
                <a:cubicBezTo>
                  <a:pt x="1386373" y="1034115"/>
                  <a:pt x="2138265" y="398078"/>
                  <a:pt x="2230016" y="149262"/>
                </a:cubicBezTo>
                <a:cubicBezTo>
                  <a:pt x="2321767" y="-99554"/>
                  <a:pt x="1443134" y="-28"/>
                  <a:pt x="1184987" y="177254"/>
                </a:cubicBezTo>
                <a:cubicBezTo>
                  <a:pt x="926840" y="354536"/>
                  <a:pt x="681134" y="1212952"/>
                  <a:pt x="681134" y="1212952"/>
                </a:cubicBezTo>
                <a:lnTo>
                  <a:pt x="681134" y="1212952"/>
                </a:lnTo>
                <a:lnTo>
                  <a:pt x="0" y="1166299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7418" name="V1" r:id="rId2" imgW="6838920" imgH="581040"/>
        </mc:Choice>
        <mc:Fallback>
          <p:control name="V1" r:id="rId2" imgW="6838920" imgH="581040">
            <p:pic>
              <p:nvPicPr>
                <p:cNvPr id="0" name="V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1557338"/>
                  <a:ext cx="1512888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19" name="V2" r:id="rId3" imgW="7058160" imgH="723960"/>
        </mc:Choice>
        <mc:Fallback>
          <p:control name="V2" r:id="rId3" imgW="7058160" imgH="723960">
            <p:pic>
              <p:nvPicPr>
                <p:cNvPr id="0" name="V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2205038"/>
                  <a:ext cx="1512888" cy="720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20" name="V3" r:id="rId4" imgW="7124760" imgH="581040"/>
        </mc:Choice>
        <mc:Fallback>
          <p:control name="V3" r:id="rId4" imgW="7124760" imgH="581040">
            <p:pic>
              <p:nvPicPr>
                <p:cNvPr id="0" name="V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19250" y="2997200"/>
                  <a:ext cx="1512888" cy="5762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7421" name="CommandButton1" r:id="rId5" imgW="1371600" imgH="571680"/>
        </mc:Choice>
        <mc:Fallback>
          <p:control name="CommandButton1" r:id="rId5" imgW="1371600" imgH="57168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5661025"/>
                  <a:ext cx="1368425" cy="5746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714356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Области применения компьютерной графики 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a_AlternaTitul3D" pitchFamily="34" charset="-52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8450" name="V1" r:id="rId2" imgW="3886200" imgH="428760"/>
        </mc:Choice>
        <mc:Fallback>
          <p:control name="V1" r:id="rId2" imgW="3886200" imgH="428760">
            <p:pic>
              <p:nvPicPr>
                <p:cNvPr id="0" name="V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1557338"/>
                  <a:ext cx="3887788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1" name="V2" r:id="rId3" imgW="3886200" imgH="361800"/>
        </mc:Choice>
        <mc:Fallback>
          <p:control name="V2" r:id="rId3" imgW="3886200" imgH="361800">
            <p:pic>
              <p:nvPicPr>
                <p:cNvPr id="0" name="V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276475"/>
                  <a:ext cx="3887788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2" name="V3" r:id="rId4" imgW="3886200" imgH="428760"/>
        </mc:Choice>
        <mc:Fallback>
          <p:control name="V3" r:id="rId4" imgW="3886200" imgH="428760">
            <p:pic>
              <p:nvPicPr>
                <p:cNvPr id="0" name="V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997200"/>
                  <a:ext cx="3887788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3" name="V4" r:id="rId5" imgW="3886200" imgH="504720"/>
        </mc:Choice>
        <mc:Fallback>
          <p:control name="V4" r:id="rId5" imgW="3886200" imgH="504720">
            <p:pic>
              <p:nvPicPr>
                <p:cNvPr id="0" name="V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3573463"/>
                  <a:ext cx="3887788" cy="5032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4" name="V5" r:id="rId6" imgW="3962520" imgH="504720"/>
        </mc:Choice>
        <mc:Fallback>
          <p:control name="V5" r:id="rId6" imgW="3962520" imgH="504720">
            <p:pic>
              <p:nvPicPr>
                <p:cNvPr id="0" name="V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4365625"/>
                  <a:ext cx="3959225" cy="503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5" name="V6" r:id="rId7" imgW="3886200" imgH="504720"/>
        </mc:Choice>
        <mc:Fallback>
          <p:control name="V6" r:id="rId7" imgW="3886200" imgH="504720">
            <p:pic>
              <p:nvPicPr>
                <p:cNvPr id="0" name="V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5084763"/>
                  <a:ext cx="3887788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6" name="V7" r:id="rId8" imgW="3819600" imgH="428760"/>
        </mc:Choice>
        <mc:Fallback>
          <p:control name="V7" r:id="rId8" imgW="3819600" imgH="428760">
            <p:pic>
              <p:nvPicPr>
                <p:cNvPr id="0" name="V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5805488"/>
                  <a:ext cx="3816350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8457" name="CommandButton1" r:id="rId9" imgW="1371600" imgH="361800"/>
        </mc:Choice>
        <mc:Fallback>
          <p:control name="CommandButton1" r:id="rId9" imgW="13716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24750" y="5876925"/>
                  <a:ext cx="1368425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7867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программный комплекс для создания, редактирования графических объектов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490" name="V1" r:id="rId2" imgW="4324320" imgH="504720"/>
        </mc:Choice>
        <mc:Fallback>
          <p:control name="V1" r:id="rId2" imgW="4324320" imgH="504720">
            <p:pic>
              <p:nvPicPr>
                <p:cNvPr id="0" name="V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1628775"/>
                  <a:ext cx="4319588" cy="5048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91" name="V2" r:id="rId3" imgW="4324320" imgH="428760"/>
        </mc:Choice>
        <mc:Fallback>
          <p:control name="V2" r:id="rId3" imgW="4324320" imgH="428760">
            <p:pic>
              <p:nvPicPr>
                <p:cNvPr id="0" name="V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349500"/>
                  <a:ext cx="4319588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92" name="V3" r:id="rId4" imgW="4324320" imgH="438120"/>
        </mc:Choice>
        <mc:Fallback>
          <p:control name="V3" r:id="rId4" imgW="4324320" imgH="438120">
            <p:pic>
              <p:nvPicPr>
                <p:cNvPr id="0" name="V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924175"/>
                  <a:ext cx="4319588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493" name="CommandButton1" r:id="rId5" imgW="1438200" imgH="361800"/>
        </mc:Choice>
        <mc:Fallback>
          <p:control name="CommandButton1" r:id="rId5" imgW="1438200" imgH="36180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5876925"/>
                  <a:ext cx="1441450" cy="360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35716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Для кодирования цветных изображений на экране монитора используется: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9468" name="V1" r:id="rId2" imgW="4896000" imgH="285840"/>
        </mc:Choice>
        <mc:Fallback>
          <p:control name="V1" r:id="rId2" imgW="4896000" imgH="285840">
            <p:pic>
              <p:nvPicPr>
                <p:cNvPr id="0" name="V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1628775"/>
                  <a:ext cx="4895850" cy="287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469" name="V2" r:id="rId3" imgW="5038560" imgH="428760"/>
        </mc:Choice>
        <mc:Fallback>
          <p:control name="V2" r:id="rId3" imgW="5038560" imgH="428760">
            <p:pic>
              <p:nvPicPr>
                <p:cNvPr id="0" name="V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276475"/>
                  <a:ext cx="5040313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470" name="V3" r:id="rId4" imgW="5038560" imgH="438120"/>
        </mc:Choice>
        <mc:Fallback>
          <p:control name="V3" r:id="rId4" imgW="5038560" imgH="438120">
            <p:pic>
              <p:nvPicPr>
                <p:cNvPr id="0" name="V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2924175"/>
                  <a:ext cx="5040313" cy="4333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471" name="V4" r:id="rId5" imgW="5038560" imgH="361800"/>
        </mc:Choice>
        <mc:Fallback>
          <p:control name="V4" r:id="rId5" imgW="5038560" imgH="361800">
            <p:pic>
              <p:nvPicPr>
                <p:cNvPr id="0" name="V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2275" y="3716338"/>
                  <a:ext cx="5040313" cy="3603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9472" name="CommandButton1" r:id="rId6" imgW="1514520" imgH="504720"/>
        </mc:Choice>
        <mc:Fallback>
          <p:control name="CommandButton1" r:id="rId6" imgW="1514520" imgH="50472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5734050"/>
                  <a:ext cx="1512888" cy="5032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500306"/>
            <a:ext cx="177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Верных</a:t>
            </a:r>
          </a:p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ответов</a:t>
            </a:r>
            <a:endParaRPr lang="ru-RU" sz="28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a_AlternaTitul3D" pitchFamily="34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4480" y="421481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</a:rPr>
              <a:t>оценка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1514" name="CommandButton1" r:id="rId2" imgW="4971960" imgH="581040"/>
        </mc:Choice>
        <mc:Fallback>
          <p:control name="CommandButton1" r:id="rId2" imgW="4971960" imgH="58104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1413" y="620713"/>
                  <a:ext cx="4968875" cy="5762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15" name="Label1" r:id="rId3" imgW="1514520" imgH="723960"/>
        </mc:Choice>
        <mc:Fallback>
          <p:control name="Label1" r:id="rId3" imgW="1514520" imgH="72396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2636838"/>
                  <a:ext cx="1511300" cy="7207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16" name="Label2" r:id="rId4" imgW="1438200" imgH="723960"/>
        </mc:Choice>
        <mc:Fallback>
          <p:control name="Label2" r:id="rId4" imgW="1438200" imgH="723960">
            <p:pic>
              <p:nvPicPr>
                <p:cNvPr id="0" name="Label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0" y="4149725"/>
                  <a:ext cx="1439863" cy="7191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517" name="CommandButton2" r:id="rId5" imgW="1438200" imgH="428760"/>
        </mc:Choice>
        <mc:Fallback>
          <p:control name="CommandButton2" r:id="rId5" imgW="1438200" imgH="4287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451725" y="5805488"/>
                  <a:ext cx="1441450" cy="431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428868"/>
            <a:ext cx="4357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a_AlternaTitul3D" pitchFamily="34" charset="-52"/>
                <a:hlinkClick r:id="" action="ppaction://hlinkshowjump?jump=endshow"/>
              </a:rPr>
              <a:t>ВЫХОД</a:t>
            </a:r>
            <a:endParaRPr lang="ru-RU" sz="6600" dirty="0">
              <a:ln>
                <a:solidFill>
                  <a:srgbClr val="7030A0"/>
                </a:solidFill>
              </a:ln>
              <a:solidFill>
                <a:srgbClr val="7030A0"/>
              </a:solidFill>
              <a:latin typeface="a_AlternaTitul3D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Тема32</Template>
  <TotalTime>433</TotalTime>
  <Words>78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Тема32</vt:lpstr>
      <vt:lpstr>Итоговый тест по теме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тест по теме «Компьютерная графика»</dc:title>
  <dc:creator>Татьяна</dc:creator>
  <cp:lastModifiedBy>dev</cp:lastModifiedBy>
  <cp:revision>54</cp:revision>
  <dcterms:created xsi:type="dcterms:W3CDTF">2014-01-25T06:37:19Z</dcterms:created>
  <dcterms:modified xsi:type="dcterms:W3CDTF">2015-02-19T10:32:48Z</dcterms:modified>
</cp:coreProperties>
</file>