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5" autoAdjust="0"/>
    <p:restoredTop sz="94660"/>
  </p:normalViewPr>
  <p:slideViewPr>
    <p:cSldViewPr>
      <p:cViewPr>
        <p:scale>
          <a:sx n="50" d="100"/>
          <a:sy n="50" d="100"/>
        </p:scale>
        <p:origin x="-202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287A4-B1A8-49E6-A76F-DAD97FABF81C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3C902-6175-47E7-B6D1-3A596930C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6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0A8067-1C39-4B52-B3F6-6AA963603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 информатики </a:t>
            </a:r>
          </a:p>
          <a:p>
            <a:r>
              <a:rPr lang="ru-RU" dirty="0" smtClean="0"/>
              <a:t>МКОУ «черемисиновская средняя общеобразовательная школа</a:t>
            </a:r>
          </a:p>
          <a:p>
            <a:r>
              <a:rPr lang="ru-RU" dirty="0" smtClean="0"/>
              <a:t> им. Героя советского союза</a:t>
            </a:r>
          </a:p>
          <a:p>
            <a:r>
              <a:rPr lang="ru-RU" dirty="0" smtClean="0"/>
              <a:t> и.ф. Алтухова»</a:t>
            </a:r>
          </a:p>
          <a:p>
            <a:r>
              <a:rPr lang="ru-RU" dirty="0" smtClean="0"/>
              <a:t>Илющенко Татьяна  Анатольевна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Основные правила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Web-дизайна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E:\кари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57232"/>
            <a:ext cx="1428750" cy="1428750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4DF2-B90F-4811-9B7B-25B13052A62A}" type="datetimeFigureOut">
              <a:rPr lang="ru-RU" smtClean="0"/>
              <a:pPr/>
              <a:t>25.04.2014</a:t>
            </a:fld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9036496" cy="4572000"/>
          </a:xfrm>
        </p:spPr>
        <p:txBody>
          <a:bodyPr>
            <a:normAutofit/>
          </a:bodyPr>
          <a:lstStyle/>
          <a:p>
            <a:r>
              <a:rPr lang="ru-RU" dirty="0"/>
              <a:t>Профессиональный сайт должен корректно отображаться при экранном разрешении 640 </a:t>
            </a:r>
            <a:r>
              <a:rPr lang="ru-RU" dirty="0" err="1"/>
              <a:t>х</a:t>
            </a:r>
            <a:r>
              <a:rPr lang="ru-RU" dirty="0"/>
              <a:t> 480 точек с цветовой па­литрой в 256 цветов.</a:t>
            </a:r>
          </a:p>
          <a:p>
            <a:r>
              <a:rPr lang="ru-RU" dirty="0"/>
              <a:t>Web-страница должна идентично отображаться в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Internet</a:t>
            </a:r>
            <a:r>
              <a:rPr lang="ru-RU" dirty="0"/>
              <a:t> </a:t>
            </a:r>
            <a:r>
              <a:rPr lang="ru-RU" dirty="0" err="1"/>
              <a:t>Explorer</a:t>
            </a:r>
            <a:r>
              <a:rPr lang="ru-RU" dirty="0"/>
              <a:t> и других браузерах.</a:t>
            </a:r>
          </a:p>
          <a:p>
            <a:r>
              <a:rPr lang="ru-RU" dirty="0"/>
              <a:t>Все страницы Web-сайта, а также все интегрированные в них графические и интерактивные элементы должны быть минимальными по объему.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DC9AD"/>
              </a:clrFrom>
              <a:clrTo>
                <a:srgbClr val="EDC9A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66"/>
            <a:ext cx="8358246" cy="6429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5357850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Web-страница должна обязательно включать </a:t>
            </a:r>
            <a:r>
              <a:rPr lang="ru-RU" dirty="0" smtClean="0"/>
              <a:t>навигационные </a:t>
            </a:r>
            <a:r>
              <a:rPr lang="ru-RU" dirty="0"/>
              <a:t>элементы, охватывающие все разделы вашего сайта, причем эти элементы всегда должны быть на виду.</a:t>
            </a:r>
          </a:p>
          <a:p>
            <a:r>
              <a:rPr lang="ru-RU" dirty="0"/>
              <a:t>Весь проект должен быть выдержан в одном дизайнерском стиле, необходимо оформлять различные его разделы таким образом, чтобы общее художественное решение было </a:t>
            </a:r>
            <a:r>
              <a:rPr lang="ru-RU" dirty="0" smtClean="0"/>
              <a:t>схожим </a:t>
            </a:r>
            <a:r>
              <a:rPr lang="ru-RU" dirty="0"/>
              <a:t>для всего сайта.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E:\каринки\1_2011031507512828VH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571744"/>
            <a:ext cx="3200422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DC9AD"/>
              </a:clrFrom>
              <a:clrTo>
                <a:srgbClr val="EDC9A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66"/>
            <a:ext cx="8358246" cy="6429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DC9AD"/>
              </a:clrFrom>
              <a:clrTo>
                <a:srgbClr val="EDC9A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66"/>
            <a:ext cx="8358246" cy="64294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 использовать на одной Web-странице более трех </a:t>
            </a:r>
            <a:r>
              <a:rPr lang="ru-RU" dirty="0" smtClean="0"/>
              <a:t>различных </a:t>
            </a:r>
            <a:r>
              <a:rPr lang="ru-RU" dirty="0"/>
              <a:t>шрифтов, включая шрифты, применяемые при </a:t>
            </a:r>
            <a:r>
              <a:rPr lang="ru-RU" dirty="0" smtClean="0"/>
              <a:t>создании </a:t>
            </a:r>
            <a:r>
              <a:rPr lang="ru-RU" dirty="0"/>
              <a:t>графических элементов.</a:t>
            </a:r>
          </a:p>
          <a:p>
            <a:r>
              <a:rPr lang="ru-RU" dirty="0"/>
              <a:t>Использовать только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корректные </a:t>
            </a:r>
            <a:r>
              <a:rPr lang="ru-RU" dirty="0"/>
              <a:t>цветовые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схемы </a:t>
            </a:r>
            <a:r>
              <a:rPr lang="ru-RU" dirty="0"/>
              <a:t>и не </a:t>
            </a:r>
            <a:r>
              <a:rPr lang="ru-RU" dirty="0" smtClean="0"/>
              <a:t>применять</a:t>
            </a:r>
          </a:p>
          <a:p>
            <a:pPr>
              <a:buNone/>
            </a:pPr>
            <a:r>
              <a:rPr lang="ru-RU" dirty="0" smtClean="0"/>
              <a:t>    при </a:t>
            </a:r>
            <a:r>
              <a:rPr lang="ru-RU" dirty="0"/>
              <a:t>оформлении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документов более</a:t>
            </a:r>
          </a:p>
          <a:p>
            <a:pPr>
              <a:buNone/>
            </a:pPr>
            <a:r>
              <a:rPr lang="ru-RU" dirty="0" smtClean="0"/>
              <a:t>    трех </a:t>
            </a:r>
            <a:r>
              <a:rPr lang="ru-RU" dirty="0"/>
              <a:t>различных цветов.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E:\каринки\etapy-razrabotki-dizajna-saj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071810"/>
            <a:ext cx="3381375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001156" cy="100010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Перечень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цветовых сочетаний рисованного объекта или текста с фоном в порядке ухудшения зрительного восприятия</a:t>
            </a:r>
            <a:r>
              <a:rPr lang="ru-RU" sz="3600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785958"/>
            <a:ext cx="4055934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синее на белом;</a:t>
            </a:r>
          </a:p>
          <a:p>
            <a:r>
              <a:rPr lang="ru-RU" dirty="0"/>
              <a:t>черное на желтом;</a:t>
            </a:r>
          </a:p>
          <a:p>
            <a:r>
              <a:rPr lang="ru-RU" dirty="0"/>
              <a:t>зеленое на белом;</a:t>
            </a:r>
          </a:p>
          <a:p>
            <a:r>
              <a:rPr lang="ru-RU" dirty="0"/>
              <a:t>черное на белом;</a:t>
            </a:r>
          </a:p>
          <a:p>
            <a:r>
              <a:rPr lang="ru-RU" dirty="0"/>
              <a:t>зеленое на красном;</a:t>
            </a:r>
          </a:p>
          <a:p>
            <a:r>
              <a:rPr lang="ru-RU" dirty="0"/>
              <a:t>красное на желтом;</a:t>
            </a:r>
          </a:p>
          <a:p>
            <a:r>
              <a:rPr lang="ru-RU" dirty="0"/>
              <a:t>красное на белом;</a:t>
            </a:r>
          </a:p>
          <a:p>
            <a:r>
              <a:rPr lang="ru-RU" dirty="0"/>
              <a:t>оранжевое на черном;</a:t>
            </a:r>
          </a:p>
          <a:p>
            <a:r>
              <a:rPr lang="ru-RU" dirty="0"/>
              <a:t>черное на пурпурном;</a:t>
            </a:r>
          </a:p>
          <a:p>
            <a:r>
              <a:rPr lang="ru-RU" dirty="0"/>
              <a:t>оранжевое на белом;</a:t>
            </a:r>
          </a:p>
          <a:p>
            <a:r>
              <a:rPr lang="ru-RU" dirty="0"/>
              <a:t>красное на зеленом.</a:t>
            </a:r>
          </a:p>
          <a:p>
            <a:endParaRPr lang="ru-RU" dirty="0"/>
          </a:p>
        </p:txBody>
      </p:sp>
      <p:pic>
        <p:nvPicPr>
          <p:cNvPr id="4098" name="Picture 2" descr="E:\каринки\bXakZLUCs9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571612"/>
            <a:ext cx="4214842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226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Основные правила  Web-дизайна </vt:lpstr>
      <vt:lpstr>Презентация PowerPoint</vt:lpstr>
      <vt:lpstr>Презентация PowerPoint</vt:lpstr>
      <vt:lpstr>Презентация PowerPoint</vt:lpstr>
      <vt:lpstr> Перечень цветовых сочетаний рисованного объекта или текста с фоном в порядке ухудшения зрительного восприятия: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правила  Web-дизайна </dc:title>
  <dc:creator>Ася</dc:creator>
  <cp:lastModifiedBy>Пользователь</cp:lastModifiedBy>
  <cp:revision>5</cp:revision>
  <dcterms:created xsi:type="dcterms:W3CDTF">2010-10-09T19:08:48Z</dcterms:created>
  <dcterms:modified xsi:type="dcterms:W3CDTF">2014-04-25T08:53:32Z</dcterms:modified>
</cp:coreProperties>
</file>