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78" r:id="rId5"/>
    <p:sldId id="279" r:id="rId6"/>
    <p:sldId id="280" r:id="rId7"/>
    <p:sldId id="281" r:id="rId8"/>
    <p:sldId id="275" r:id="rId9"/>
    <p:sldId id="261" r:id="rId10"/>
    <p:sldId id="262" r:id="rId11"/>
    <p:sldId id="263" r:id="rId12"/>
    <p:sldId id="264" r:id="rId13"/>
    <p:sldId id="283" r:id="rId14"/>
    <p:sldId id="265" r:id="rId15"/>
    <p:sldId id="276" r:id="rId16"/>
    <p:sldId id="266" r:id="rId17"/>
    <p:sldId id="277" r:id="rId18"/>
    <p:sldId id="267" r:id="rId19"/>
    <p:sldId id="268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AADB-EAB3-4BBF-AD21-DF55F98835DA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00EB-0216-445C-9B1D-1200E6C27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AADB-EAB3-4BBF-AD21-DF55F98835DA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00EB-0216-445C-9B1D-1200E6C27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AADB-EAB3-4BBF-AD21-DF55F98835DA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00EB-0216-445C-9B1D-1200E6C27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AADB-EAB3-4BBF-AD21-DF55F98835DA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00EB-0216-445C-9B1D-1200E6C27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AADB-EAB3-4BBF-AD21-DF55F98835DA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00EB-0216-445C-9B1D-1200E6C27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AADB-EAB3-4BBF-AD21-DF55F98835DA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00EB-0216-445C-9B1D-1200E6C27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AADB-EAB3-4BBF-AD21-DF55F98835DA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00EB-0216-445C-9B1D-1200E6C27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AADB-EAB3-4BBF-AD21-DF55F98835DA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900EB-0216-445C-9B1D-1200E6C274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AADB-EAB3-4BBF-AD21-DF55F98835DA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00EB-0216-445C-9B1D-1200E6C27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AADB-EAB3-4BBF-AD21-DF55F98835DA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88900EB-0216-445C-9B1D-1200E6C27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9CBAADB-EAB3-4BBF-AD21-DF55F98835DA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00EB-0216-445C-9B1D-1200E6C27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9CBAADB-EAB3-4BBF-AD21-DF55F98835DA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8900EB-0216-445C-9B1D-1200E6C27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Замки Украины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Замки Львовской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285728"/>
            <a:ext cx="279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Збаражский</a:t>
            </a:r>
            <a:r>
              <a:rPr lang="ru-RU" b="1" dirty="0" smtClean="0"/>
              <a:t> замок 17 в.</a:t>
            </a:r>
            <a:endParaRPr lang="ru-RU" b="1" dirty="0"/>
          </a:p>
        </p:txBody>
      </p:sp>
      <p:pic>
        <p:nvPicPr>
          <p:cNvPr id="25602" name="Picture 2" descr="&amp;Zcy;&amp;bcy;&amp;acy;&amp;rcy;&amp;acy;&amp;zhcy;&amp;scy;&amp;kcy;&amp;icy;&amp;jcy; &amp;zcy;&amp;acy;&amp;mcy;&amp;ocy;&amp;kcy;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785926"/>
            <a:ext cx="5595976" cy="4196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14290"/>
            <a:ext cx="287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Золочевский</a:t>
            </a:r>
            <a:r>
              <a:rPr lang="ru-RU" b="1" dirty="0" smtClean="0"/>
              <a:t> замок 17 в.</a:t>
            </a:r>
            <a:endParaRPr lang="ru-RU" b="1" dirty="0"/>
          </a:p>
        </p:txBody>
      </p:sp>
      <p:pic>
        <p:nvPicPr>
          <p:cNvPr id="24578" name="Picture 2" descr="http://www.nice-places.com/data/articles/gallery/467/47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71480"/>
            <a:ext cx="8286808" cy="6072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0608" y="28555"/>
            <a:ext cx="4192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Каменец-Подольская</a:t>
            </a:r>
            <a:r>
              <a:rPr lang="ru-RU" b="1" dirty="0" smtClean="0"/>
              <a:t> крепость 14 в.</a:t>
            </a:r>
            <a:endParaRPr lang="ru-RU" b="1" dirty="0"/>
          </a:p>
        </p:txBody>
      </p:sp>
      <p:pic>
        <p:nvPicPr>
          <p:cNvPr id="23554" name="Picture 2" descr="http://i.io.ua/img_su/large/0019/16/00191610_n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12" y="548680"/>
            <a:ext cx="9129688" cy="62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dventurecarpathians.com/images/cultural/hotyn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014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0"/>
            <a:ext cx="3229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Меджибожский</a:t>
            </a:r>
            <a:r>
              <a:rPr lang="ru-RU" b="1" dirty="0" smtClean="0"/>
              <a:t> замок 16 в.</a:t>
            </a:r>
            <a:endParaRPr lang="ru-RU" b="1" dirty="0"/>
          </a:p>
        </p:txBody>
      </p:sp>
      <p:pic>
        <p:nvPicPr>
          <p:cNvPr id="3" name="Picture 4" descr="Меджибожский зам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8424863" cy="631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еджибожский замо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8713787" cy="653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0"/>
            <a:ext cx="2558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Невицкий</a:t>
            </a:r>
            <a:r>
              <a:rPr lang="ru-RU" b="1" dirty="0" smtClean="0"/>
              <a:t> замок 13 в.</a:t>
            </a:r>
            <a:endParaRPr lang="ru-RU" b="1" dirty="0"/>
          </a:p>
        </p:txBody>
      </p:sp>
      <p:pic>
        <p:nvPicPr>
          <p:cNvPr id="3" name="Picture 7" descr="Невицкий-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549275"/>
            <a:ext cx="4537075" cy="6127750"/>
          </a:xfrm>
          <a:prstGeom prst="rect">
            <a:avLst/>
          </a:prstGeom>
          <a:noFill/>
        </p:spPr>
      </p:pic>
      <p:pic>
        <p:nvPicPr>
          <p:cNvPr id="4" name="Picture 5" descr="Замок Невицкий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514350"/>
            <a:ext cx="4103687" cy="3019425"/>
          </a:xfrm>
          <a:prstGeom prst="rect">
            <a:avLst/>
          </a:prstGeom>
          <a:noFill/>
        </p:spPr>
      </p:pic>
      <p:pic>
        <p:nvPicPr>
          <p:cNvPr id="5" name="Picture 4" descr="Невицкий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3648075"/>
            <a:ext cx="4103687" cy="304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невицкий замок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115888"/>
            <a:ext cx="4968875" cy="6626225"/>
          </a:xfrm>
          <a:prstGeom prst="rect">
            <a:avLst/>
          </a:prstGeom>
          <a:noFill/>
        </p:spPr>
      </p:pic>
      <p:pic>
        <p:nvPicPr>
          <p:cNvPr id="3" name="Picture 5" descr="Невицкий замо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35575" y="1484313"/>
            <a:ext cx="3729038" cy="416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0"/>
            <a:ext cx="2821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Острожский замок 13 в.</a:t>
            </a:r>
            <a:endParaRPr lang="ru-RU" b="1" dirty="0"/>
          </a:p>
        </p:txBody>
      </p:sp>
      <p:pic>
        <p:nvPicPr>
          <p:cNvPr id="3" name="Picture 5" descr="крепость Остро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557213"/>
            <a:ext cx="8569325" cy="616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214290"/>
            <a:ext cx="2972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Хотинская</a:t>
            </a:r>
            <a:r>
              <a:rPr lang="ru-RU" b="1" dirty="0" smtClean="0"/>
              <a:t> крепость 13 в.</a:t>
            </a:r>
            <a:endParaRPr lang="ru-RU" b="1" dirty="0"/>
          </a:p>
        </p:txBody>
      </p:sp>
      <p:pic>
        <p:nvPicPr>
          <p:cNvPr id="19458" name="Picture 2" descr="http://www.nice-places.com/data/articles/gallery/359/3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714356"/>
            <a:ext cx="7929617" cy="5949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0"/>
            <a:ext cx="3412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Добромильский</a:t>
            </a:r>
            <a:r>
              <a:rPr lang="ru-RU" b="1" dirty="0" smtClean="0"/>
              <a:t> замок (15 в.)</a:t>
            </a:r>
            <a:endParaRPr lang="ru-RU" b="1" dirty="0"/>
          </a:p>
        </p:txBody>
      </p:sp>
      <p:sp>
        <p:nvSpPr>
          <p:cNvPr id="29698" name="AutoShape 2" descr="http://gidtravel.com/images/1_134184539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://gidtravel.com/images/1_13418453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71480"/>
            <a:ext cx="8072494" cy="6054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0"/>
            <a:ext cx="8229600" cy="2746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Кременецкий замок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 descr="Кременецкий замо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333375"/>
            <a:ext cx="4806950" cy="6408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571480"/>
            <a:ext cx="3067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Олесский</a:t>
            </a:r>
            <a:r>
              <a:rPr lang="ru-RU" b="1" dirty="0" smtClean="0"/>
              <a:t> замок (13?/14 в.)</a:t>
            </a:r>
            <a:endParaRPr lang="ru-RU" b="1" dirty="0"/>
          </a:p>
        </p:txBody>
      </p:sp>
      <p:pic>
        <p:nvPicPr>
          <p:cNvPr id="28676" name="Picture 4" descr="http://os1.i.ua/3/1/1332368_49329e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928670"/>
            <a:ext cx="7591425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izzatravel.com.ua/uploads/9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50215"/>
            <a:ext cx="9144000" cy="60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332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nice-places.com/data/articles/gallery/64/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4705"/>
            <a:ext cx="910579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95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6430/137106206.332/0_c1e28_c3f3929b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9" y="1046429"/>
            <a:ext cx="9071719" cy="58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/>
              <a:t>Подгорецкий</a:t>
            </a:r>
            <a:r>
              <a:rPr lang="ru-RU" b="1" dirty="0" smtClean="0"/>
              <a:t> замок</a:t>
            </a:r>
          </a:p>
          <a:p>
            <a:pPr algn="ctr"/>
            <a:r>
              <a:rPr lang="ru-RU" dirty="0" smtClean="0"/>
              <a:t>Строительство велось на протяжении 1635—1640 годов.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62530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h3.ggpht.com/_-XKGnzyf3wI/SjLHRBXADvI/AAAAAAAAPiE/tPk1f8FIl9w/s912/DSC_70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7160" cy="512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4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Самые известные замки Украины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Бе́лгород-Днестро́вская</a:t>
            </a:r>
            <a:r>
              <a:rPr lang="ru-RU" b="1" dirty="0" smtClean="0"/>
              <a:t> </a:t>
            </a:r>
            <a:r>
              <a:rPr lang="ru-RU" b="1" dirty="0" err="1" smtClean="0"/>
              <a:t>кре́пость</a:t>
            </a:r>
            <a:r>
              <a:rPr lang="ru-RU" dirty="0" smtClean="0"/>
              <a:t> (до 1944 — </a:t>
            </a:r>
            <a:r>
              <a:rPr lang="ru-RU" b="1" dirty="0" err="1" smtClean="0"/>
              <a:t>Аккерма́нская</a:t>
            </a:r>
            <a:r>
              <a:rPr lang="ru-RU" b="1" dirty="0" smtClean="0"/>
              <a:t> </a:t>
            </a:r>
            <a:r>
              <a:rPr lang="ru-RU" b="1" dirty="0" err="1" smtClean="0"/>
              <a:t>кре́пость</a:t>
            </a:r>
            <a:r>
              <a:rPr lang="ru-RU" dirty="0" smtClean="0"/>
              <a:t>) — памятник истории и градостроительства XIII—XV столетий.</a:t>
            </a:r>
            <a:endParaRPr lang="ru-RU" dirty="0"/>
          </a:p>
        </p:txBody>
      </p:sp>
      <p:pic>
        <p:nvPicPr>
          <p:cNvPr id="26626" name="Picture 2" descr="http://upload.wikimedia.org/wikipedia/commons/thumb/5/5d/Bilhorod_Dnistrovskyi.jpg/300px-Bilhorod_Dnistrovsky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3625454"/>
            <a:ext cx="4000508" cy="3000382"/>
          </a:xfrm>
          <a:prstGeom prst="rect">
            <a:avLst/>
          </a:prstGeom>
          <a:noFill/>
        </p:spPr>
      </p:pic>
      <p:pic>
        <p:nvPicPr>
          <p:cNvPr id="26628" name="Picture 4" descr="http://upload.wikimedia.org/wikipedia/ru/thumb/3/3c/%D0%90%D0%BA%D0%BA%D0%B5%D1%80%D0%BC%D0%B0%D0%BD%D1%81%D0%BA%D0%B0%D1%8F_%D0%BA%D1%80%D0%B5%D0%BF%D0%BE%D1%81%D1%82%D1%8C.jpg/300px-%D0%90%D0%BA%D0%BA%D0%B5%D1%80%D0%BC%D0%B0%D0%BD%D1%81%D0%BA%D0%B0%D1%8F_%D0%BA%D1%80%D0%B5%D0%BF%D0%BE%D1%81%D1%82%D1%8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142984"/>
            <a:ext cx="4500594" cy="2865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54</TotalTime>
  <Words>74</Words>
  <Application>Microsoft Office PowerPoint</Application>
  <PresentationFormat>Экран (4:3)</PresentationFormat>
  <Paragraphs>16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Замки Украины</vt:lpstr>
      <vt:lpstr>Слайд 2</vt:lpstr>
      <vt:lpstr>Слайд 3</vt:lpstr>
      <vt:lpstr>Слайд 4</vt:lpstr>
      <vt:lpstr>Слайд 5</vt:lpstr>
      <vt:lpstr>Слайд 6</vt:lpstr>
      <vt:lpstr>Слайд 7</vt:lpstr>
      <vt:lpstr>Самые известные замки Украины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Замки Украины</dc:title>
  <dc:creator>Admin</dc:creator>
  <cp:lastModifiedBy>Admin</cp:lastModifiedBy>
  <cp:revision>19</cp:revision>
  <dcterms:created xsi:type="dcterms:W3CDTF">2013-03-17T21:08:56Z</dcterms:created>
  <dcterms:modified xsi:type="dcterms:W3CDTF">2014-12-24T18:48:48Z</dcterms:modified>
</cp:coreProperties>
</file>