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E7A0-F4DE-458C-9F56-6648410C8D7B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DD74-B8BD-442A-98E3-DD4562B318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 В ячейке Е4 записана формула =</a:t>
            </a:r>
            <a:r>
              <a:rPr lang="en-US" dirty="0" smtClean="0">
                <a:solidFill>
                  <a:schemeClr val="tx1"/>
                </a:solidFill>
              </a:rPr>
              <a:t>G6+$C$3. </a:t>
            </a:r>
            <a:r>
              <a:rPr lang="ru-RU" dirty="0">
                <a:solidFill>
                  <a:schemeClr val="tx1"/>
                </a:solidFill>
              </a:rPr>
              <a:t>Какой вид приобретет формула, после того как ячейку </a:t>
            </a:r>
            <a:r>
              <a:rPr lang="en-US" dirty="0" smtClean="0">
                <a:solidFill>
                  <a:schemeClr val="tx1"/>
                </a:solidFill>
              </a:rPr>
              <a:t>E4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скопируют в ячейку C2?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1571612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8. В клетку В1 занесена формула: </a:t>
            </a:r>
          </a:p>
          <a:p>
            <a:r>
              <a:rPr lang="ru-RU" sz="3200" dirty="0"/>
              <a:t>=ЕСЛИ(И(А1&gt;-15;А1&gt;-10); 66;67)</a:t>
            </a:r>
          </a:p>
          <a:p>
            <a:r>
              <a:rPr lang="ru-RU" sz="3200" dirty="0"/>
              <a:t>Чему равно значение клетки В1, если в клетку А1 занесено значение -9?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214554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9. Сколько клеток входит в диапазон ячеек </a:t>
            </a:r>
            <a:r>
              <a:rPr lang="en-US" sz="4800" dirty="0"/>
              <a:t>C</a:t>
            </a:r>
            <a:r>
              <a:rPr lang="ru-RU" sz="4800" dirty="0"/>
              <a:t>3:</a:t>
            </a:r>
            <a:r>
              <a:rPr lang="en-US" sz="4800" dirty="0"/>
              <a:t>F</a:t>
            </a:r>
            <a:r>
              <a:rPr lang="ru-RU" sz="4800" dirty="0"/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8. В клетку В1 занесена формула: </a:t>
            </a:r>
          </a:p>
          <a:p>
            <a:r>
              <a:rPr lang="ru-RU" sz="3200" dirty="0"/>
              <a:t>=ЕСЛИ(И(А1&gt;-15;А1&gt;-10); 66;67)</a:t>
            </a:r>
          </a:p>
          <a:p>
            <a:r>
              <a:rPr lang="ru-RU" sz="3200" dirty="0"/>
              <a:t>Чему равно значение клетки В1, если в клетку А1 занесено значение -9?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214554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10. Вычислить среднее значение диапазона ячеек с данными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5" name="Рисунок 1"/>
          <p:cNvPicPr>
            <a:picLocks noChangeAspect="1" noChangeArrowheads="1"/>
          </p:cNvPicPr>
          <p:nvPr/>
        </p:nvPicPr>
        <p:blipFill>
          <a:blip r:embed="rId2"/>
          <a:srcRect t="15525" r="75000" b="66789"/>
          <a:stretch>
            <a:fillRect/>
          </a:stretch>
        </p:blipFill>
        <p:spPr bwMode="auto">
          <a:xfrm>
            <a:off x="0" y="1285860"/>
            <a:ext cx="7643866" cy="3212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 В ячейке </a:t>
            </a:r>
            <a:r>
              <a:rPr lang="en-US" dirty="0" smtClean="0">
                <a:solidFill>
                  <a:schemeClr val="tx1"/>
                </a:solidFill>
              </a:rPr>
              <a:t>B5</a:t>
            </a:r>
            <a:r>
              <a:rPr lang="ru-RU" dirty="0" smtClean="0">
                <a:solidFill>
                  <a:schemeClr val="tx1"/>
                </a:solidFill>
              </a:rPr>
              <a:t> записана формула </a:t>
            </a:r>
            <a:r>
              <a:rPr lang="en-US" dirty="0" smtClean="0">
                <a:solidFill>
                  <a:schemeClr val="tx1"/>
                </a:solidFill>
              </a:rPr>
              <a:t>=C2*2. </a:t>
            </a:r>
            <a:r>
              <a:rPr lang="ru-RU" dirty="0">
                <a:solidFill>
                  <a:schemeClr val="tx1"/>
                </a:solidFill>
              </a:rPr>
              <a:t>Какой вид приобретет формула, после того как ячейку </a:t>
            </a:r>
            <a:r>
              <a:rPr lang="en-US" dirty="0" smtClean="0">
                <a:solidFill>
                  <a:schemeClr val="tx1"/>
                </a:solidFill>
              </a:rPr>
              <a:t>B5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скопируют в ячейку </a:t>
            </a:r>
            <a:r>
              <a:rPr lang="en-US" dirty="0" smtClean="0">
                <a:solidFill>
                  <a:schemeClr val="tx1"/>
                </a:solidFill>
              </a:rPr>
              <a:t>E6</a:t>
            </a:r>
            <a:r>
              <a:rPr lang="ru-RU" dirty="0" smtClean="0">
                <a:solidFill>
                  <a:schemeClr val="tx1"/>
                </a:solidFill>
              </a:rPr>
              <a:t>?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1571612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 В ячейке B1 записана формула </a:t>
            </a:r>
            <a:r>
              <a:rPr lang="ru-RU" sz="3200" b="1" dirty="0"/>
              <a:t>=2*$A1</a:t>
            </a:r>
            <a:r>
              <a:rPr lang="ru-RU" sz="3200" dirty="0"/>
              <a:t>. Какой вид приобретет формула, после того как ячейку B1 скопируют в ячейку C2?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1571612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857364"/>
          <a:ext cx="8001054" cy="3714776"/>
        </p:xfrm>
        <a:graphic>
          <a:graphicData uri="http://schemas.openxmlformats.org/drawingml/2006/table">
            <a:tbl>
              <a:tblPr/>
              <a:tblGrid>
                <a:gridCol w="928694"/>
                <a:gridCol w="1357322"/>
                <a:gridCol w="1500198"/>
                <a:gridCol w="1285884"/>
                <a:gridCol w="2928956"/>
              </a:tblGrid>
              <a:tr h="928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Дан фрагмент электронной таблицы: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ячейку D1 введена формула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=$А$1*В1+С2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а затем скопирована в ячейку D2. Какое значение в результате появится в ячейке D2?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3. В ячейке электронной таблицы В4 записана формула </a:t>
            </a:r>
            <a:r>
              <a:rPr lang="ru-RU" sz="3600" b="1" dirty="0"/>
              <a:t>=С2+$A$2</a:t>
            </a:r>
            <a:r>
              <a:rPr lang="ru-RU" sz="3600" dirty="0"/>
              <a:t>. Какой вид приобретет формула, если ячейку В4 скопировать в ячейку С5?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500306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4. В электронной таблице значение формулы  </a:t>
            </a:r>
            <a:r>
              <a:rPr lang="ru-RU" sz="3200" b="1" dirty="0"/>
              <a:t>=СРЗНАЧ(</a:t>
            </a:r>
            <a:r>
              <a:rPr lang="en-US" sz="3200" b="1" dirty="0"/>
              <a:t>B</a:t>
            </a:r>
            <a:r>
              <a:rPr lang="ru-RU" sz="3200" b="1" dirty="0"/>
              <a:t>5:</a:t>
            </a:r>
            <a:r>
              <a:rPr lang="en-US" sz="3200" b="1" dirty="0"/>
              <a:t>E</a:t>
            </a:r>
            <a:r>
              <a:rPr lang="ru-RU" sz="3200" b="1" dirty="0"/>
              <a:t>5) </a:t>
            </a:r>
            <a:r>
              <a:rPr lang="ru-RU" sz="3200" dirty="0"/>
              <a:t>равно 100. Чему равно значение формулы </a:t>
            </a:r>
            <a:r>
              <a:rPr lang="ru-RU" sz="3200" b="1" dirty="0"/>
              <a:t>=СУММ(</a:t>
            </a:r>
            <a:r>
              <a:rPr lang="en-US" sz="3200" b="1" dirty="0"/>
              <a:t>B</a:t>
            </a:r>
            <a:r>
              <a:rPr lang="ru-RU" sz="3200" b="1" dirty="0"/>
              <a:t>5:</a:t>
            </a:r>
            <a:r>
              <a:rPr lang="en-US" sz="3200" b="1" dirty="0"/>
              <a:t>F</a:t>
            </a:r>
            <a:r>
              <a:rPr lang="ru-RU" sz="3200" b="1" dirty="0"/>
              <a:t>5)</a:t>
            </a:r>
            <a:r>
              <a:rPr lang="ru-RU" sz="3200" dirty="0"/>
              <a:t>, если значение ячейки </a:t>
            </a:r>
            <a:r>
              <a:rPr lang="en-US" sz="3200" dirty="0"/>
              <a:t>F</a:t>
            </a:r>
            <a:r>
              <a:rPr lang="ru-RU" sz="3200" dirty="0"/>
              <a:t>5 равно 10?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143116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5. В электронной таблице значение формулы  </a:t>
            </a:r>
            <a:r>
              <a:rPr lang="ru-RU" sz="3200" b="1" dirty="0"/>
              <a:t>=СРЗНАЧ(</a:t>
            </a:r>
            <a:r>
              <a:rPr lang="en-US" sz="3200" b="1" dirty="0"/>
              <a:t>B</a:t>
            </a:r>
            <a:r>
              <a:rPr lang="ru-RU" sz="3200" b="1" dirty="0"/>
              <a:t>1:</a:t>
            </a:r>
            <a:r>
              <a:rPr lang="en-US" sz="3200" b="1" dirty="0"/>
              <a:t>D</a:t>
            </a:r>
            <a:r>
              <a:rPr lang="ru-RU" sz="3200" b="1" dirty="0"/>
              <a:t>1) </a:t>
            </a:r>
            <a:r>
              <a:rPr lang="ru-RU" sz="3200" dirty="0"/>
              <a:t>равно 4. Чему равно значение ячейки </a:t>
            </a:r>
            <a:r>
              <a:rPr lang="en-US" sz="3200" dirty="0"/>
              <a:t>A</a:t>
            </a:r>
            <a:r>
              <a:rPr lang="ru-RU" sz="3200" dirty="0"/>
              <a:t>1, если значение формулы </a:t>
            </a:r>
            <a:r>
              <a:rPr lang="ru-RU" sz="3200" b="1" dirty="0"/>
              <a:t>=СУММ(</a:t>
            </a:r>
            <a:r>
              <a:rPr lang="en-US" sz="3200" b="1" dirty="0"/>
              <a:t>A</a:t>
            </a:r>
            <a:r>
              <a:rPr lang="ru-RU" sz="3200" b="1" dirty="0"/>
              <a:t>1:</a:t>
            </a:r>
            <a:r>
              <a:rPr lang="en-US" sz="3200" b="1" dirty="0"/>
              <a:t>D</a:t>
            </a:r>
            <a:r>
              <a:rPr lang="ru-RU" sz="3200" b="1" dirty="0"/>
              <a:t>1)</a:t>
            </a:r>
            <a:r>
              <a:rPr lang="ru-RU" sz="3200" dirty="0"/>
              <a:t>равно 9?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214554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 На рисунке приведен фрагмент электронной таблицы. Определите, чему будет равно значение, вычисленное по следующей формуле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=СУММ(B1: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4)+F2*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071678"/>
          <a:ext cx="8358246" cy="3810028"/>
        </p:xfrm>
        <a:graphic>
          <a:graphicData uri="http://schemas.openxmlformats.org/drawingml/2006/table">
            <a:tbl>
              <a:tblPr/>
              <a:tblGrid>
                <a:gridCol w="770143"/>
                <a:gridCol w="1281258"/>
                <a:gridCol w="1267382"/>
                <a:gridCol w="1255819"/>
                <a:gridCol w="1290510"/>
                <a:gridCol w="1246567"/>
                <a:gridCol w="1246567"/>
              </a:tblGrid>
              <a:tr h="7620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–5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–2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7. Чему будет равно значение, вычисленное в электронной таблице по формуле =ИЛИ(В1&lt;11;</a:t>
            </a:r>
            <a:r>
              <a:rPr lang="en-US" sz="3600" dirty="0"/>
              <a:t>B</a:t>
            </a:r>
            <a:r>
              <a:rPr lang="ru-RU" sz="3600" dirty="0"/>
              <a:t>1&gt;20), если в клетке В1 находится число 27?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21484" r="15771" b="40430"/>
          <a:stretch>
            <a:fillRect/>
          </a:stretch>
        </p:blipFill>
        <p:spPr bwMode="auto">
          <a:xfrm>
            <a:off x="0" y="2214554"/>
            <a:ext cx="8215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401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МОУ СОШ №19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 информатики</dc:creator>
  <cp:lastModifiedBy>Учитель информатики</cp:lastModifiedBy>
  <cp:revision>3</cp:revision>
  <dcterms:created xsi:type="dcterms:W3CDTF">2012-12-07T03:20:56Z</dcterms:created>
  <dcterms:modified xsi:type="dcterms:W3CDTF">2012-12-07T04:00:20Z</dcterms:modified>
</cp:coreProperties>
</file>