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>
      <p:cViewPr varScale="1">
        <p:scale>
          <a:sx n="78" d="100"/>
          <a:sy n="78" d="100"/>
        </p:scale>
        <p:origin x="-3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000131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По волнам изученного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sasa\Рабочий стол\Шу-шу\открытый урок\Big_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7000924" cy="4998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571480"/>
            <a:ext cx="2063737" cy="7366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ELEPHANT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571480"/>
            <a:ext cx="2206613" cy="5937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A FOX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Documents and Settings\sasa\Рабочий стол\Шу-шу\открытый урок\лиса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857364"/>
            <a:ext cx="4000528" cy="3643338"/>
          </a:xfrm>
          <a:prstGeom prst="rect">
            <a:avLst/>
          </a:prstGeom>
          <a:noFill/>
        </p:spPr>
      </p:pic>
      <p:pic>
        <p:nvPicPr>
          <p:cNvPr id="10243" name="Picture 3" descr="C:\Documents and Settings\sasa\Рабочий стол\Шу-шу\открытый урок\слон риснок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200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ПРОЛИВ БОДРОСТИ</a:t>
            </a:r>
            <a:endParaRPr lang="ru-RU" dirty="0"/>
          </a:p>
        </p:txBody>
      </p:sp>
      <p:pic>
        <p:nvPicPr>
          <p:cNvPr id="14338" name="Picture 2" descr="C:\Documents and Settings\sasa\Рабочий стол\Шу-шу\открытый урок\прол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5586426" cy="418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БУХТА НАХОДОК</a:t>
            </a:r>
            <a:endParaRPr lang="ru-RU" dirty="0"/>
          </a:p>
        </p:txBody>
      </p:sp>
      <p:pic>
        <p:nvPicPr>
          <p:cNvPr id="11266" name="Picture 2" descr="C:\Documents and Settings\sasa\Рабочий стол\Шу-шу\открытый урок\бюро наход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500306"/>
            <a:ext cx="3725884" cy="372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A G N B F I H C D E J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МАТЕМАТИКОВ</a:t>
            </a:r>
            <a:endParaRPr lang="ru-RU" dirty="0"/>
          </a:p>
        </p:txBody>
      </p:sp>
      <p:pic>
        <p:nvPicPr>
          <p:cNvPr id="12290" name="Picture 2" descr="C:\Documents and Settings\sasa\Рабочий стол\Шу-шу\открытый урок\уче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857364"/>
            <a:ext cx="5548452" cy="4505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asa\Рабочий стол\Шу-шу\открытый урок\цыф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643866" cy="652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3829048" cy="318612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4+6=</a:t>
            </a:r>
          </a:p>
          <a:p>
            <a:r>
              <a:rPr lang="en-US" sz="3600" b="1" dirty="0" smtClean="0"/>
              <a:t>10-7=</a:t>
            </a:r>
          </a:p>
          <a:p>
            <a:r>
              <a:rPr lang="en-US" sz="3600" b="1" dirty="0" smtClean="0"/>
              <a:t>6-3=</a:t>
            </a:r>
          </a:p>
          <a:p>
            <a:r>
              <a:rPr lang="en-US" sz="3600" b="1" dirty="0" smtClean="0"/>
              <a:t>9-8=</a:t>
            </a:r>
          </a:p>
          <a:p>
            <a:r>
              <a:rPr lang="en-US" sz="3600" b="1" dirty="0" smtClean="0"/>
              <a:t>5+2=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3924328" cy="297180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1+1=</a:t>
            </a:r>
          </a:p>
          <a:p>
            <a:r>
              <a:rPr lang="en-US" sz="3600" b="1" dirty="0" smtClean="0"/>
              <a:t>2+3=</a:t>
            </a:r>
          </a:p>
          <a:p>
            <a:r>
              <a:rPr lang="en-US" sz="3600" b="1" dirty="0" smtClean="0"/>
              <a:t>4+4=</a:t>
            </a:r>
          </a:p>
          <a:p>
            <a:r>
              <a:rPr lang="en-US" sz="3600" b="1" dirty="0" smtClean="0"/>
              <a:t>5+1=</a:t>
            </a:r>
          </a:p>
          <a:p>
            <a:r>
              <a:rPr lang="en-US" sz="3600" b="1" dirty="0" smtClean="0"/>
              <a:t>10-1=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Good-bye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asa\Рабочий стол\Шу-шу\открытый урок\КАРТ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056" y="500042"/>
            <a:ext cx="918411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asa\Рабочий стол\Шу-шу\открытый урок\alphabet-englis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4" y="285728"/>
            <a:ext cx="9044370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asa\Рабочий стол\Шу-шу\открытый урок\цвет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14290"/>
            <a:ext cx="7000924" cy="6319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ЗАЛИВ ЗАГАДОК</a:t>
            </a:r>
            <a:endParaRPr lang="ru-RU" dirty="0"/>
          </a:p>
        </p:txBody>
      </p:sp>
      <p:pic>
        <p:nvPicPr>
          <p:cNvPr id="4098" name="Picture 2" descr="C:\Documents and Settings\sasa\Рабочий стол\Шу-шу\открытый урок\кот-уче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357982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ОСТРОВ ЖИВОТНЫХ</a:t>
            </a:r>
            <a:endParaRPr lang="ru-RU" dirty="0"/>
          </a:p>
        </p:txBody>
      </p:sp>
      <p:pic>
        <p:nvPicPr>
          <p:cNvPr id="5122" name="Picture 2" descr="C:\Documents and Settings\sasa\Рабочий стол\Шу-шу\открытый урок\cj,frf hbceyj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8"/>
            <a:ext cx="5572132" cy="533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14290"/>
            <a:ext cx="2557426" cy="642942"/>
          </a:xfrm>
        </p:spPr>
        <p:txBody>
          <a:bodyPr>
            <a:noAutofit/>
          </a:bodyPr>
          <a:lstStyle/>
          <a:p>
            <a:r>
              <a:rPr lang="en-US" sz="3200" dirty="0" smtClean="0"/>
              <a:t>A  PARROT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2420927" cy="50006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A CAT</a:t>
            </a:r>
            <a:endParaRPr lang="ru-RU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146" name="Picture 2" descr="C:\Documents and Settings\sasa\Рабочий стол\Шу-шу\открытый урок\кот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286148" cy="5242097"/>
          </a:xfrm>
          <a:prstGeom prst="rect">
            <a:avLst/>
          </a:prstGeom>
          <a:noFill/>
        </p:spPr>
      </p:pic>
      <p:pic>
        <p:nvPicPr>
          <p:cNvPr id="6147" name="Picture 3" descr="C:\Documents and Settings\sasa\Рабочий стол\Шу-шу\открытый урок\попугай 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85926"/>
            <a:ext cx="414861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14290"/>
            <a:ext cx="2851142" cy="6429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CROCODILE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14291"/>
            <a:ext cx="2214578" cy="5715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 MONKEY</a:t>
            </a:r>
            <a:endParaRPr lang="ru-RU" sz="2400" dirty="0"/>
          </a:p>
        </p:txBody>
      </p:sp>
      <p:pic>
        <p:nvPicPr>
          <p:cNvPr id="7170" name="Picture 2" descr="C:\Documents and Settings\sasa\Рабочий стол\Шу-шу\открытый урок\обезьяна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5"/>
            <a:ext cx="3286148" cy="4500594"/>
          </a:xfrm>
          <a:prstGeom prst="rect">
            <a:avLst/>
          </a:prstGeom>
          <a:noFill/>
        </p:spPr>
      </p:pic>
      <p:pic>
        <p:nvPicPr>
          <p:cNvPr id="7171" name="Picture 3" descr="C:\Documents and Settings\sasa\Рабочий стол\Шу-шу\открытый урок\krokod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142984"/>
            <a:ext cx="457538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357166"/>
            <a:ext cx="1993887" cy="6651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LION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28604"/>
            <a:ext cx="1777985" cy="64294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</a:rPr>
              <a:t>TIGER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sasa\Рабочий стол\Шу-шу\открытый урок\тигр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286148" cy="4021146"/>
          </a:xfrm>
          <a:prstGeom prst="rect">
            <a:avLst/>
          </a:prstGeom>
          <a:noFill/>
        </p:spPr>
      </p:pic>
      <p:pic>
        <p:nvPicPr>
          <p:cNvPr id="9219" name="Picture 3" descr="C:\Documents and Settings\sasa\Рабочий стол\Шу-шу\открытый урок\лев рисун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402449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64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 волнам изученного</vt:lpstr>
      <vt:lpstr>Слайд 2</vt:lpstr>
      <vt:lpstr>Слайд 3</vt:lpstr>
      <vt:lpstr>Слайд 4</vt:lpstr>
      <vt:lpstr>ЗАЛИВ ЗАГАДОК</vt:lpstr>
      <vt:lpstr>ОСТРОВ ЖИВОТНЫХ</vt:lpstr>
      <vt:lpstr>A  PARROT</vt:lpstr>
      <vt:lpstr>A CROCODILE</vt:lpstr>
      <vt:lpstr>A LION</vt:lpstr>
      <vt:lpstr>AN ELEPHANT</vt:lpstr>
      <vt:lpstr>ПРОЛИВ БОДРОСТИ</vt:lpstr>
      <vt:lpstr>БУХТА НАХОДОК</vt:lpstr>
      <vt:lpstr>A G N B F I H C D E J</vt:lpstr>
      <vt:lpstr>ОСТРОВ МАТЕМАТИКОВ</vt:lpstr>
      <vt:lpstr>Слайд 15</vt:lpstr>
      <vt:lpstr>How much is</vt:lpstr>
      <vt:lpstr>Good-bye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волнам изученного</dc:title>
  <cp:lastModifiedBy>sasa</cp:lastModifiedBy>
  <cp:revision>17</cp:revision>
  <dcterms:modified xsi:type="dcterms:W3CDTF">2011-12-06T20:13:11Z</dcterms:modified>
</cp:coreProperties>
</file>