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FECBB-494E-4545-8B55-3B1CD3254EE4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1B796-93D7-44C6-9E40-0BAD42DB91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FECBB-494E-4545-8B55-3B1CD3254EE4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1B796-93D7-44C6-9E40-0BAD42DB9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FECBB-494E-4545-8B55-3B1CD3254EE4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1B796-93D7-44C6-9E40-0BAD42DB9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FECBB-494E-4545-8B55-3B1CD3254EE4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1B796-93D7-44C6-9E40-0BAD42DB9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FECBB-494E-4545-8B55-3B1CD3254EE4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1B796-93D7-44C6-9E40-0BAD42DB91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FECBB-494E-4545-8B55-3B1CD3254EE4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1B796-93D7-44C6-9E40-0BAD42DB9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FECBB-494E-4545-8B55-3B1CD3254EE4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1B796-93D7-44C6-9E40-0BAD42DB9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FECBB-494E-4545-8B55-3B1CD3254EE4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1B796-93D7-44C6-9E40-0BAD42DB9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FECBB-494E-4545-8B55-3B1CD3254EE4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1B796-93D7-44C6-9E40-0BAD42DB91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FECBB-494E-4545-8B55-3B1CD3254EE4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1B796-93D7-44C6-9E40-0BAD42DB9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FECBB-494E-4545-8B55-3B1CD3254EE4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1B796-93D7-44C6-9E40-0BAD42DB91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82FECBB-494E-4545-8B55-3B1CD3254EE4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F1B796-93D7-44C6-9E40-0BAD42DB91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3571876"/>
            <a:ext cx="7215238" cy="21865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/>
              <a:t>Логика и логические основы </a:t>
            </a:r>
            <a:r>
              <a:rPr lang="ru-RU" sz="5400" b="1" dirty="0" smtClean="0"/>
              <a:t>компьютера</a:t>
            </a:r>
            <a:br>
              <a:rPr lang="ru-RU" sz="5400" b="1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2800" b="1" i="1" dirty="0" smtClean="0"/>
              <a:t>презентацию подготовила </a:t>
            </a:r>
            <a:br>
              <a:rPr lang="ru-RU" sz="2800" b="1" i="1" dirty="0" smtClean="0"/>
            </a:br>
            <a:r>
              <a:rPr lang="ru-RU" sz="2800" b="1" i="1" dirty="0" smtClean="0"/>
              <a:t>учитель информатики </a:t>
            </a:r>
            <a:r>
              <a:rPr lang="ru-RU" sz="2800" b="1" i="1" dirty="0" err="1" smtClean="0"/>
              <a:t>Ласая</a:t>
            </a:r>
            <a:r>
              <a:rPr lang="ru-RU" sz="2800" b="1" i="1" dirty="0" smtClean="0"/>
              <a:t> О.Н.</a:t>
            </a:r>
            <a:endParaRPr lang="ru-RU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22-022-VYSKAZYVANIE-ETO-POVESTVOVATELNOE-PREDLOZHENIE-O-KOTOROM-MOZHN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0"/>
            <a:ext cx="8197875" cy="6858001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Контрольные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ru-RU" dirty="0" smtClean="0"/>
              <a:t>Что изучает наука логика?</a:t>
            </a:r>
          </a:p>
          <a:p>
            <a:pPr marL="596646" indent="-514350">
              <a:buAutoNum type="arabicPeriod"/>
            </a:pPr>
            <a:r>
              <a:rPr lang="ru-RU" dirty="0" smtClean="0"/>
              <a:t>Что такое высказывание?</a:t>
            </a:r>
          </a:p>
          <a:p>
            <a:pPr marL="596646" indent="-514350">
              <a:buAutoNum type="arabicPeriod"/>
            </a:pPr>
            <a:r>
              <a:rPr lang="ru-RU" dirty="0" smtClean="0"/>
              <a:t>Что такое логические переменные и какие значения они принимают?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п. 3.1. с. 125 – 126. выучить записи в тетради.</a:t>
            </a:r>
          </a:p>
          <a:p>
            <a:pPr>
              <a:buNone/>
            </a:pPr>
            <a:r>
              <a:rPr lang="ru-RU" dirty="0" smtClean="0"/>
              <a:t>Создать презентацию в </a:t>
            </a:r>
            <a:r>
              <a:rPr lang="en-US" dirty="0" smtClean="0"/>
              <a:t>Power Point</a:t>
            </a:r>
            <a:r>
              <a:rPr lang="ru-RU" dirty="0" smtClean="0"/>
              <a:t> на тему: Аристотель – биография, факты из жизни.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chemeClr val="accent3">
                    <a:lumMod val="50000"/>
                  </a:schemeClr>
                </a:solidFill>
              </a:rPr>
              <a:t>Алгебра</a:t>
            </a:r>
          </a:p>
          <a:p>
            <a:pPr algn="ctr">
              <a:buNone/>
            </a:pPr>
            <a:r>
              <a:rPr lang="ru-RU" sz="7200" b="1" dirty="0" smtClean="0">
                <a:solidFill>
                  <a:schemeClr val="accent3">
                    <a:lumMod val="50000"/>
                  </a:schemeClr>
                </a:solidFill>
              </a:rPr>
              <a:t> логики</a:t>
            </a:r>
            <a:endParaRPr lang="ru-RU" sz="7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Книги &quot; Скачать фильмы бесплатно и без регистрации: Бесплатно скачать фильмы и игры, скачать клипы, програмы для мегалайнер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929066"/>
            <a:ext cx="2534026" cy="2454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Первые учения о формах рассуждений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6922606" cy="480060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возникли в странах Древнего Востока (Китай, Индия), но в основе современной логики лежат </a:t>
            </a:r>
            <a:r>
              <a:rPr lang="ru-RU" dirty="0" err="1" smtClean="0"/>
              <a:t>учения,созданные</a:t>
            </a:r>
            <a:r>
              <a:rPr lang="ru-RU" dirty="0" smtClean="0"/>
              <a:t> древнегреческими мыслителями.</a:t>
            </a:r>
          </a:p>
          <a:p>
            <a:pPr algn="just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Аристотель</a:t>
            </a:r>
            <a:endParaRPr lang="ru-RU" dirty="0"/>
          </a:p>
        </p:txBody>
      </p:sp>
      <p:pic>
        <p:nvPicPr>
          <p:cNvPr id="5" name="Содержимое 4" descr="aristotel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76089" y="1571612"/>
            <a:ext cx="3074940" cy="392909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357298"/>
            <a:ext cx="4290250" cy="483014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Основоположник формальной логики. Именно он отделил логические формы мышления (речи) от его содержания.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000108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   Формальная логика </a:t>
            </a:r>
            <a:r>
              <a:rPr lang="ru-RU" dirty="0" smtClean="0"/>
              <a:t>– наука о законах  и формах правильного мышления.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   Математическая логика - </a:t>
            </a:r>
            <a:r>
              <a:rPr lang="ru-RU" dirty="0" smtClean="0"/>
              <a:t>изучает логические связи и отношения, лежащие в основе логического вывода.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0"/>
            <a:ext cx="7862150" cy="62484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Логика - </a:t>
            </a:r>
            <a:r>
              <a:rPr lang="ru-RU" dirty="0" smtClean="0">
                <a:solidFill>
                  <a:schemeClr val="tx2"/>
                </a:solidFill>
              </a:rPr>
              <a:t>это наука о формах и способах мышления.</a:t>
            </a:r>
          </a:p>
        </p:txBody>
      </p:sp>
      <p:pic>
        <p:nvPicPr>
          <p:cNvPr id="4" name="Рисунок 3" descr="0017-017-Logika-okazala-vlijanie-na-razvitie-matematiki-prezhde-vsego-teor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071546"/>
            <a:ext cx="7715271" cy="578645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алгебра?</a:t>
            </a:r>
            <a:endParaRPr lang="ru-RU" dirty="0"/>
          </a:p>
        </p:txBody>
      </p:sp>
      <p:pic>
        <p:nvPicPr>
          <p:cNvPr id="4" name="Содержимое 3" descr="img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357298"/>
            <a:ext cx="6919632" cy="51785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Объект алгебры логики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92D050"/>
                </a:solidFill>
              </a:rPr>
              <a:t>   Высказывания  - </a:t>
            </a:r>
            <a:r>
              <a:rPr lang="ru-RU" dirty="0" smtClean="0">
                <a:solidFill>
                  <a:schemeClr val="tx2"/>
                </a:solidFill>
              </a:rPr>
              <a:t>это повествовательные предложения, о которых можно однозначно сказать, истинны они или ложны.</a:t>
            </a:r>
          </a:p>
          <a:p>
            <a:pPr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571480"/>
            <a:ext cx="7215206" cy="597151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</TotalTime>
  <Words>174</Words>
  <Application>Microsoft Office PowerPoint</Application>
  <PresentationFormat>Экран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Логика и логические основы компьютера   презентацию подготовила  учитель информатики Ласая О.Н.</vt:lpstr>
      <vt:lpstr>Тема урока</vt:lpstr>
      <vt:lpstr>Первые учения о формах рассуждений</vt:lpstr>
      <vt:lpstr>Аристотель</vt:lpstr>
      <vt:lpstr>Слайд 5</vt:lpstr>
      <vt:lpstr>Слайд 6</vt:lpstr>
      <vt:lpstr>Что такое алгебра?</vt:lpstr>
      <vt:lpstr>Объект алгебры логики</vt:lpstr>
      <vt:lpstr>Слайд 9</vt:lpstr>
      <vt:lpstr>Слайд 10</vt:lpstr>
      <vt:lpstr>Контрольные вопросы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Логика и логические основы компьютера</dc:title>
  <dc:creator>Ольга</dc:creator>
  <cp:lastModifiedBy>Ольга</cp:lastModifiedBy>
  <cp:revision>6</cp:revision>
  <dcterms:created xsi:type="dcterms:W3CDTF">2015-01-11T17:46:23Z</dcterms:created>
  <dcterms:modified xsi:type="dcterms:W3CDTF">2015-01-26T15:50:55Z</dcterms:modified>
</cp:coreProperties>
</file>