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91" autoAdjust="0"/>
  </p:normalViewPr>
  <p:slideViewPr>
    <p:cSldViewPr>
      <p:cViewPr varScale="1">
        <p:scale>
          <a:sx n="94" d="100"/>
          <a:sy n="94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975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ЗАКЛЮЧИТЕЛЬНАЯ ФОРМУЛА </a:t>
            </a:r>
            <a:br>
              <a:rPr lang="ru-RU" dirty="0" smtClean="0"/>
            </a:br>
            <a:r>
              <a:rPr lang="ru-RU" dirty="0" smtClean="0"/>
              <a:t>ВЕЖЛИВОСТИ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Вежливое прощание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Содержимое 8" descr="подпись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072481"/>
            <a:ext cx="7315200" cy="4114800"/>
          </a:xfrm>
          <a:ln w="76200">
            <a:solidFill>
              <a:schemeClr val="accent3">
                <a:lumMod val="60000"/>
                <a:lumOff val="40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431032"/>
          </a:xfrm>
        </p:spPr>
        <p:txBody>
          <a:bodyPr>
            <a:no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8229600" cy="6177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58459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Дружеская переписка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Переписка с родственниками и близкими друзьями</a:t>
                      </a:r>
                      <a:endParaRPr lang="ru-RU" sz="2800" dirty="0"/>
                    </a:p>
                  </a:txBody>
                  <a:tcPr/>
                </a:tc>
              </a:tr>
              <a:tr h="4593328">
                <a:tc>
                  <a:txBody>
                    <a:bodyPr/>
                    <a:lstStyle/>
                    <a:p>
                      <a:endParaRPr lang="en-US" sz="3600" dirty="0" smtClean="0"/>
                    </a:p>
                    <a:p>
                      <a:r>
                        <a:rPr lang="en-US" sz="3600" dirty="0" smtClean="0"/>
                        <a:t>Sincerely yours…</a:t>
                      </a:r>
                    </a:p>
                    <a:p>
                      <a:r>
                        <a:rPr lang="en-US" sz="3600" dirty="0" smtClean="0"/>
                        <a:t>Yours very sincerely</a:t>
                      </a:r>
                    </a:p>
                    <a:p>
                      <a:r>
                        <a:rPr lang="en-US" sz="3600" dirty="0" smtClean="0"/>
                        <a:t>Sincerely…</a:t>
                      </a:r>
                    </a:p>
                    <a:p>
                      <a:r>
                        <a:rPr lang="en-US" sz="3600" dirty="0" smtClean="0"/>
                        <a:t>Yours cordially…</a:t>
                      </a:r>
                    </a:p>
                    <a:p>
                      <a:r>
                        <a:rPr lang="en-US" sz="3200" dirty="0" smtClean="0"/>
                        <a:t>Most cordially yours…</a:t>
                      </a:r>
                    </a:p>
                    <a:p>
                      <a:r>
                        <a:rPr lang="en-US" sz="3200" dirty="0" smtClean="0"/>
                        <a:t>Always</a:t>
                      </a:r>
                      <a:r>
                        <a:rPr lang="en-US" sz="3200" baseline="0" dirty="0" smtClean="0"/>
                        <a:t> sincerely yours</a:t>
                      </a:r>
                    </a:p>
                    <a:p>
                      <a:r>
                        <a:rPr lang="en-US" sz="3600" baseline="0" dirty="0" smtClean="0"/>
                        <a:t>Yours…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 smtClean="0"/>
                    </a:p>
                    <a:p>
                      <a:r>
                        <a:rPr lang="en-US" sz="3600" dirty="0" smtClean="0"/>
                        <a:t>Yours affectionately…</a:t>
                      </a:r>
                    </a:p>
                    <a:p>
                      <a:r>
                        <a:rPr lang="en-US" sz="3600" dirty="0" smtClean="0"/>
                        <a:t>Affectionately…</a:t>
                      </a:r>
                    </a:p>
                    <a:p>
                      <a:r>
                        <a:rPr lang="en-US" sz="3600" dirty="0" smtClean="0"/>
                        <a:t>Loving yours…</a:t>
                      </a:r>
                    </a:p>
                    <a:p>
                      <a:r>
                        <a:rPr lang="en-US" sz="3600" dirty="0" smtClean="0"/>
                        <a:t>Always yours…</a:t>
                      </a:r>
                    </a:p>
                    <a:p>
                      <a:r>
                        <a:rPr lang="en-US" sz="3600" dirty="0" smtClean="0"/>
                        <a:t>Love…</a:t>
                      </a:r>
                    </a:p>
                    <a:p>
                      <a:r>
                        <a:rPr lang="en-US" sz="3600" dirty="0" smtClean="0"/>
                        <a:t>As ever…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Подпись под письмом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Ставьте подпись на один интервал ниже и немного вправо </a:t>
            </a:r>
          </a:p>
          <a:p>
            <a:r>
              <a:rPr lang="ru-RU" dirty="0" smtClean="0"/>
              <a:t>После подписи не ставьте никаких знаков препинания</a:t>
            </a:r>
          </a:p>
          <a:p>
            <a:r>
              <a:rPr lang="ru-RU" dirty="0" smtClean="0"/>
              <a:t>В письме родственникам подпишитесь своим именем</a:t>
            </a:r>
          </a:p>
          <a:p>
            <a:r>
              <a:rPr lang="ru-RU" dirty="0" smtClean="0"/>
              <a:t>В остальных случаях подписывайтесь полностью</a:t>
            </a:r>
          </a:p>
          <a:p>
            <a:r>
              <a:rPr lang="ru-RU" dirty="0" smtClean="0"/>
              <a:t>Расписывайтесь ручкой, а не карандашом</a:t>
            </a:r>
          </a:p>
          <a:p>
            <a:r>
              <a:rPr lang="ru-RU" dirty="0" smtClean="0"/>
              <a:t>Подписывайтесь разборчиво</a:t>
            </a:r>
          </a:p>
          <a:p>
            <a:r>
              <a:rPr lang="ru-RU" dirty="0" smtClean="0"/>
              <a:t>Не следует указывать свой титул и звание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97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ЗАКЛЮЧИТЕЛЬНАЯ ФОРМУЛА  ВЕЖЛИВОСТИ</vt:lpstr>
      <vt:lpstr>Вежливое прощание</vt:lpstr>
      <vt:lpstr>   </vt:lpstr>
      <vt:lpstr>Подпись под письмом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ЗАКЛЮЧИТЕЛЬНАЯ ФОРМУЛА  ВЕЖЛИВОСТИ</dc:title>
  <cp:lastModifiedBy>User</cp:lastModifiedBy>
  <cp:revision>8</cp:revision>
  <dcterms:modified xsi:type="dcterms:W3CDTF">2014-02-17T14:00:34Z</dcterms:modified>
</cp:coreProperties>
</file>