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3" r:id="rId5"/>
    <p:sldId id="257" r:id="rId6"/>
    <p:sldId id="264" r:id="rId7"/>
    <p:sldId id="265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AB643-17AA-4D7A-957E-FD93E6CEB518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AA14F-86E4-406B-8F3C-5E254466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C288-676D-49B4-905B-EF713D1BCF71}" type="datetime1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44B5-0EB5-4646-B4EA-4304E303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A7D0-14A5-40AC-8CFB-A01B4C0F0386}" type="datetime1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44B5-0EB5-4646-B4EA-4304E303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F8DC-72F2-4A72-834E-791394A2B91E}" type="datetime1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44B5-0EB5-4646-B4EA-4304E303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42A5-1D6B-4BAD-AD64-4A7F8D645FF6}" type="datetime1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44B5-0EB5-4646-B4EA-4304E303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6AA8-448F-4893-9FEC-7EFF21C24181}" type="datetime1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44B5-0EB5-4646-B4EA-4304E303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A2CB-21E4-4EE8-BFFA-D02DA3576056}" type="datetime1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44B5-0EB5-4646-B4EA-4304E303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1174F-F955-4766-B1CB-33CE821B7BA8}" type="datetime1">
              <a:rPr lang="ru-RU" smtClean="0"/>
              <a:pPr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44B5-0EB5-4646-B4EA-4304E303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AD10-4120-4425-8D76-A3FB1DB34BBB}" type="datetime1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44B5-0EB5-4646-B4EA-4304E303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AD0F-1FAB-49B5-96A4-E370510232F7}" type="datetime1">
              <a:rPr lang="ru-RU" smtClean="0"/>
              <a:pPr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44B5-0EB5-4646-B4EA-4304E303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4D82-B5B0-4947-8AC3-3F972DEB7826}" type="datetime1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44B5-0EB5-4646-B4EA-4304E303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7E61-14D4-47AB-9A5D-FE6A240FB195}" type="datetime1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44B5-0EB5-4646-B4EA-4304E303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52218-39DE-4BD9-8532-8BDF8EB03B65}" type="datetime1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544B5-0EB5-4646-B4EA-4304E3035A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6-tub-ru.yandex.net/i?id=107491566-1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14290"/>
            <a:ext cx="4145785" cy="33614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214686"/>
            <a:ext cx="7772400" cy="1470025"/>
          </a:xfrm>
        </p:spPr>
        <p:txBody>
          <a:bodyPr/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Адресация в Интернете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05358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Решение задач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8 класс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Дома: §3.4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44B5-0EB5-4646-B4EA-4304E3035A20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AED9-613F-4A47-8F5A-1ADFEF89E8D0}" type="datetime1">
              <a:rPr lang="ru-RU" smtClean="0"/>
              <a:pPr/>
              <a:t>05.02.2015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dirty="0"/>
              <a:t>Доступ к файлу  </a:t>
            </a:r>
            <a:r>
              <a:rPr lang="en-US" sz="2400" b="1" dirty="0"/>
              <a:t>name</a:t>
            </a:r>
            <a:r>
              <a:rPr lang="ru-RU" sz="2400" b="1" dirty="0"/>
              <a:t>.</a:t>
            </a:r>
            <a:r>
              <a:rPr lang="en-US" sz="2400" b="1" dirty="0" err="1"/>
              <a:t>htm</a:t>
            </a:r>
            <a:r>
              <a:rPr lang="ru-RU" sz="2400" dirty="0"/>
              <a:t>, находящемуся на сервере </a:t>
            </a:r>
            <a:r>
              <a:rPr lang="en-US" sz="2400" u="sng" dirty="0">
                <a:hlinkClick r:id="rId2"/>
              </a:rPr>
              <a:t>www</a:t>
            </a:r>
            <a:r>
              <a:rPr lang="ru-RU" sz="2400" u="sng" dirty="0">
                <a:hlinkClick r:id="rId2"/>
              </a:rPr>
              <a:t>.</a:t>
            </a:r>
            <a:r>
              <a:rPr lang="en-US" sz="2400" u="sng" dirty="0">
                <a:hlinkClick r:id="rId2"/>
              </a:rPr>
              <a:t>math</a:t>
            </a:r>
            <a:r>
              <a:rPr lang="ru-RU" sz="2400" u="sng" dirty="0">
                <a:hlinkClick r:id="rId2"/>
              </a:rPr>
              <a:t>.</a:t>
            </a:r>
            <a:r>
              <a:rPr lang="en-US" sz="2400" u="sng" dirty="0" err="1">
                <a:hlinkClick r:id="rId2"/>
              </a:rPr>
              <a:t>ru</a:t>
            </a:r>
            <a:r>
              <a:rPr lang="ru-RU" sz="2400" dirty="0"/>
              <a:t>, осуществляется по протоколу </a:t>
            </a:r>
            <a:r>
              <a:rPr lang="en-US" sz="2400" b="1" dirty="0"/>
              <a:t>http</a:t>
            </a:r>
            <a:r>
              <a:rPr lang="ru-RU" sz="2400" dirty="0"/>
              <a:t>. Запишите последовательность цифр, кодирующих адрес.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571612"/>
          <a:ext cx="7786738" cy="1143008"/>
        </p:xfrm>
        <a:graphic>
          <a:graphicData uri="http://schemas.openxmlformats.org/drawingml/2006/table">
            <a:tbl>
              <a:tblPr/>
              <a:tblGrid>
                <a:gridCol w="973037"/>
                <a:gridCol w="973037"/>
                <a:gridCol w="973037"/>
                <a:gridCol w="973037"/>
                <a:gridCol w="973037"/>
                <a:gridCol w="973851"/>
                <a:gridCol w="973851"/>
                <a:gridCol w="973851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name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htm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http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://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ru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www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.math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44B5-0EB5-4646-B4EA-4304E3035A2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77BC-7659-42FE-A11A-B7D0508827A9}" type="datetime1">
              <a:rPr lang="ru-RU" smtClean="0"/>
              <a:pPr/>
              <a:t>05.02.2015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Какие существуют способы подключения к Интернету и каковы их достоинства и недостатки?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каких единицах измеряется пропускная способность каналов передачи информации?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строится доменная система имен?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представлен десятичный адрес?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42A5-1D6B-4BAD-AD64-4A7F8D645FF6}" type="datetime1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44B5-0EB5-4646-B4EA-4304E3035A2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41805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Пример задания: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7"/>
            <a:ext cx="9144000" cy="2160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i="1" dirty="0" smtClean="0"/>
              <a:t>Петя </a:t>
            </a:r>
            <a:r>
              <a:rPr lang="ru-RU" sz="2100" i="1" dirty="0"/>
              <a:t>записал IP-адрес школьного сервера на листке бумаги и положил его в карман куртки. Петина мама случайно постирала куртку вместе с запиской. После стирки Петя обнаружил в кармане четыре обрывка с фрагментами IP-адреса. Эти фрагменты обозначены буквами А, Б, В и Г. Восстановите IP-адрес. В ответе укажите последовательность букв, обозначающих фрагменты, в порядке, соответствующем IP-адресу.</a:t>
            </a:r>
            <a:endParaRPr lang="ru-RU" sz="2100" dirty="0"/>
          </a:p>
          <a:p>
            <a:pPr>
              <a:buNone/>
            </a:pP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3CFC0-D2D3-4A3E-A0E1-63DCA73FFE21}" type="datetime1">
              <a:rPr lang="ru-RU" smtClean="0"/>
              <a:pPr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D901-0B2B-4D49-8BB4-2014CD4014CC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839591"/>
            <a:ext cx="6932380" cy="1093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0" y="3933057"/>
            <a:ext cx="91440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457200" indent="-457200"/>
            <a:r>
              <a:rPr lang="ru-RU" sz="2400" b="1" dirty="0" smtClean="0"/>
              <a:t>Решение:</a:t>
            </a:r>
            <a:endParaRPr lang="ru-RU" sz="2400" dirty="0"/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самое главное – вспомнить, что каждое из 4-х чисел в IP-адресе должно быть в интервале от 0 до 255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поэтому сразу  определяем, что фрагмент А – самый последний, так как в противном случае одно из чисел получается больше 255 (643 или 6420)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фрагмент Г (число 20) может быть только первым, поскольку варианты 3.1320 и 3.13320 дают число, большее 255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из фрагментов Б и В первым должен быть Б, иначе получим 3.1333.13 (1333 &gt; 255)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таким образом, верный ответ – ГБВА.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Пример задания: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8964488" cy="1972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/>
              <a:t>Петя записал IP-адрес школьного сервера на листке бумаги и положил его в карман куртки. Петина мама случайно постирала куртку вместе с запиской. После стирки Петя обнаружил в кармане четыре обрывка с фрагментами IP-адреса. Эти фрагменты обозначены буквами А, Б, В и Г. Восстановите IP-адрес. В ответе укажите последовательность букв, обозначающих фрагменты, в порядке, соответствующем IP-адресу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55D0-8658-4A52-9880-4708243F20B8}" type="datetime1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D901-0B2B-4D49-8BB4-2014CD4014CC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 r="75694"/>
          <a:stretch>
            <a:fillRect/>
          </a:stretch>
        </p:blipFill>
        <p:spPr bwMode="auto">
          <a:xfrm>
            <a:off x="539552" y="2852936"/>
            <a:ext cx="160029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 l="24306" r="49518"/>
          <a:stretch>
            <a:fillRect/>
          </a:stretch>
        </p:blipFill>
        <p:spPr bwMode="auto">
          <a:xfrm>
            <a:off x="2483768" y="2852936"/>
            <a:ext cx="172339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/>
          <a:srcRect l="50482" r="25211"/>
          <a:stretch>
            <a:fillRect/>
          </a:stretch>
        </p:blipFill>
        <p:spPr bwMode="auto">
          <a:xfrm>
            <a:off x="4427984" y="2815212"/>
            <a:ext cx="1656184" cy="11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 cstate="print"/>
          <a:srcRect l="74789" b="-2571"/>
          <a:stretch>
            <a:fillRect/>
          </a:stretch>
        </p:blipFill>
        <p:spPr bwMode="auto">
          <a:xfrm>
            <a:off x="6228184" y="2780928"/>
            <a:ext cx="172614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Восстановить из фрагментов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IP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-адрес</a:t>
            </a:r>
            <a:endParaRPr lang="ru-RU" sz="3200" dirty="0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2000232" y="785794"/>
            <a:ext cx="5143536" cy="1247779"/>
            <a:chOff x="1845" y="2790"/>
            <a:chExt cx="6255" cy="1065"/>
          </a:xfrm>
        </p:grpSpPr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>
              <a:off x="1845" y="2790"/>
              <a:ext cx="1200" cy="570"/>
            </a:xfrm>
            <a:prstGeom prst="flowChartPunchedTap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4.12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3495" y="2790"/>
              <a:ext cx="1200" cy="570"/>
            </a:xfrm>
            <a:prstGeom prst="flowChartPunchedTap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3.127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5130" y="2790"/>
              <a:ext cx="1200" cy="570"/>
            </a:xfrm>
            <a:prstGeom prst="flowChartPunchedTap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.44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6900" y="2790"/>
              <a:ext cx="1200" cy="570"/>
            </a:xfrm>
            <a:prstGeom prst="flowChartPunchedTap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13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1980" y="3480"/>
              <a:ext cx="825" cy="3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А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3690" y="3480"/>
              <a:ext cx="825" cy="3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Б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5400" y="3480"/>
              <a:ext cx="825" cy="3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В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7110" y="3480"/>
              <a:ext cx="825" cy="3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Г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457200"/>
            <a:ext cx="22313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44B5-0EB5-4646-B4EA-4304E3035A2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A7B3B-E46C-4EF1-8710-1C3B440DB52B}" type="datetime1">
              <a:rPr lang="ru-RU" smtClean="0"/>
              <a:pPr/>
              <a:t>05.02.2015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41805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Пример задания: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5796136" cy="28803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i="1" dirty="0"/>
              <a:t>Доступ к файлу </a:t>
            </a:r>
            <a:r>
              <a:rPr lang="ru-RU" sz="2000" b="1" dirty="0" err="1"/>
              <a:t>htm.net</a:t>
            </a:r>
            <a:r>
              <a:rPr lang="ru-RU" sz="2000" i="1" dirty="0"/>
              <a:t>, находящемуся на сервере </a:t>
            </a:r>
            <a:r>
              <a:rPr lang="ru-RU" sz="2000" b="1" dirty="0" err="1"/>
              <a:t>com.edu</a:t>
            </a:r>
            <a:r>
              <a:rPr lang="ru-RU" sz="2000" i="1" dirty="0"/>
              <a:t>, осуществляется по протоколу </a:t>
            </a:r>
            <a:r>
              <a:rPr lang="ru-RU" sz="2000" b="1" dirty="0" err="1"/>
              <a:t>ftp</a:t>
            </a:r>
            <a:r>
              <a:rPr lang="ru-RU" sz="2000" i="1" dirty="0"/>
              <a:t>. В таблице фрагменты адреса файла закодированы буквами от А до Ж. Запишите последовательность этих букв, кодирующую адрес указанного файла в сети Интернет.</a:t>
            </a:r>
            <a:endParaRPr lang="ru-RU" sz="2000" dirty="0"/>
          </a:p>
          <a:p>
            <a:pPr>
              <a:buNone/>
            </a:pP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D827-F5AD-4095-BAB0-EBDC7B2923A1}" type="datetime1">
              <a:rPr lang="ru-RU" smtClean="0"/>
              <a:pPr/>
              <a:t>05.02.2015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D901-0B2B-4D49-8BB4-2014CD4014CC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3573017"/>
            <a:ext cx="91440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000" b="1" dirty="0"/>
              <a:t>Решение: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адрес файла начинается с протокола, после этого ставятся знаки «</a:t>
            </a:r>
            <a:r>
              <a:rPr lang="ru-RU" sz="2000" b="1" dirty="0"/>
              <a:t>://</a:t>
            </a:r>
            <a:r>
              <a:rPr lang="ru-RU" sz="2000" dirty="0"/>
              <a:t>», имя сервера, каталог и имя файла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каталог здесь не указан, поэтому сразу получаем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ftp</a:t>
            </a:r>
            <a:r>
              <a:rPr lang="ru-RU" sz="2000" b="1" dirty="0"/>
              <a:t>://</a:t>
            </a:r>
            <a:r>
              <a:rPr lang="en-US" sz="2000" b="1" dirty="0"/>
              <a:t>com</a:t>
            </a:r>
            <a:r>
              <a:rPr lang="ru-RU" sz="2000" b="1" dirty="0"/>
              <a:t>.</a:t>
            </a:r>
            <a:r>
              <a:rPr lang="en-US" sz="2000" b="1" dirty="0" err="1"/>
              <a:t>edu</a:t>
            </a:r>
            <a:r>
              <a:rPr lang="en-US" sz="2000" b="1" dirty="0"/>
              <a:t>/</a:t>
            </a:r>
            <a:r>
              <a:rPr lang="en-US" sz="2000" b="1" dirty="0" err="1"/>
              <a:t>htm</a:t>
            </a:r>
            <a:r>
              <a:rPr lang="ru-RU" sz="2000" b="1" dirty="0"/>
              <a:t>.</a:t>
            </a:r>
            <a:r>
              <a:rPr lang="en-US" sz="2000" b="1" dirty="0"/>
              <a:t>net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такой адрес можно собрать из приведенных в таблице «кусков»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/>
              <a:t>ftp</a:t>
            </a:r>
            <a:r>
              <a:rPr lang="ru-RU" sz="2000" b="1" dirty="0"/>
              <a:t>://</a:t>
            </a:r>
            <a:r>
              <a:rPr lang="en-US" sz="2000" b="1" dirty="0"/>
              <a:t>com</a:t>
            </a:r>
            <a:r>
              <a:rPr lang="ru-RU" sz="2000" b="1" dirty="0"/>
              <a:t>.</a:t>
            </a:r>
            <a:r>
              <a:rPr lang="en-US" sz="2000" b="1" dirty="0" err="1"/>
              <a:t>edu</a:t>
            </a:r>
            <a:r>
              <a:rPr lang="ru-RU" sz="2000" b="1" dirty="0"/>
              <a:t>/</a:t>
            </a:r>
            <a:r>
              <a:rPr lang="en-US" sz="2000" b="1" dirty="0" err="1"/>
              <a:t>htm</a:t>
            </a:r>
            <a:r>
              <a:rPr lang="ru-RU" sz="2000" b="1" dirty="0"/>
              <a:t>.</a:t>
            </a:r>
            <a:r>
              <a:rPr lang="en-US" sz="2000" b="1" dirty="0"/>
              <a:t>net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таким образом, верный ответ – ЖГБВАЕД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56176" y="836712"/>
          <a:ext cx="2599660" cy="2944368"/>
        </p:xfrm>
        <a:graphic>
          <a:graphicData uri="http://schemas.openxmlformats.org/drawingml/2006/table">
            <a:tbl>
              <a:tblPr/>
              <a:tblGrid>
                <a:gridCol w="1003048"/>
                <a:gridCol w="1596612"/>
              </a:tblGrid>
              <a:tr h="3806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Calibri"/>
                          <a:ea typeface="Calibri"/>
                          <a:cs typeface="Times New Roman"/>
                        </a:rPr>
                        <a:t>com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.edu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://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2400" dirty="0" err="1">
                          <a:latin typeface="Calibri"/>
                          <a:ea typeface="Calibri"/>
                          <a:cs typeface="Times New Roman"/>
                        </a:rPr>
                        <a:t>net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Calibri"/>
                          <a:ea typeface="Calibri"/>
                          <a:cs typeface="Times New Roman"/>
                        </a:rPr>
                        <a:t>htm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Calibri"/>
                          <a:ea typeface="Calibri"/>
                          <a:cs typeface="Times New Roman"/>
                        </a:rPr>
                        <a:t>ftp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41805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Пример задания: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5796136" cy="288031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000" dirty="0"/>
              <a:t>На сервере </a:t>
            </a:r>
            <a:r>
              <a:rPr lang="ru-RU" sz="2000" b="1" dirty="0" err="1"/>
              <a:t>school.edu</a:t>
            </a:r>
            <a:r>
              <a:rPr lang="ru-RU" sz="2000" b="1" dirty="0"/>
              <a:t> </a:t>
            </a:r>
            <a:r>
              <a:rPr lang="ru-RU" sz="2000" dirty="0"/>
              <a:t>находится файл </a:t>
            </a:r>
            <a:r>
              <a:rPr lang="ru-RU" sz="2000" b="1" dirty="0" err="1"/>
              <a:t>rating.net</a:t>
            </a:r>
            <a:r>
              <a:rPr lang="ru-RU" sz="2000" dirty="0"/>
              <a:t>, доступ к которому осуществляется по протоколу </a:t>
            </a:r>
            <a:r>
              <a:rPr lang="ru-RU" sz="2000" b="1" dirty="0" err="1"/>
              <a:t>http</a:t>
            </a:r>
            <a:r>
              <a:rPr lang="ru-RU" sz="2000" dirty="0"/>
              <a:t>. Фрагменты адреса данного файла закодированы буквами а, Ь, с... </a:t>
            </a:r>
            <a:r>
              <a:rPr lang="ru-RU" sz="2000" dirty="0" err="1"/>
              <a:t>g</a:t>
            </a:r>
            <a:r>
              <a:rPr lang="ru-RU" sz="2000" dirty="0"/>
              <a:t> (см. таблицу). Запишите последовательность этих букв, которая кодирует адрес указанного файла в Интернете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8D827-F5AD-4095-BAB0-EBDC7B2923A1}" type="datetime1">
              <a:rPr lang="ru-RU" smtClean="0"/>
              <a:pPr/>
              <a:t>05.02.2015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D901-0B2B-4D49-8BB4-2014CD4014C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3573017"/>
            <a:ext cx="91440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000" b="1" dirty="0"/>
              <a:t>Решение</a:t>
            </a:r>
            <a:r>
              <a:rPr lang="ru-RU" sz="2000" b="1" dirty="0" smtClean="0"/>
              <a:t>:</a:t>
            </a:r>
            <a:endParaRPr lang="ru-RU" sz="20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084168" y="548680"/>
          <a:ext cx="2376264" cy="3233352"/>
        </p:xfrm>
        <a:graphic>
          <a:graphicData uri="http://schemas.openxmlformats.org/drawingml/2006/table">
            <a:tbl>
              <a:tblPr/>
              <a:tblGrid>
                <a:gridCol w="916853"/>
                <a:gridCol w="1459411"/>
              </a:tblGrid>
              <a:tr h="7096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2400" dirty="0" err="1">
                          <a:latin typeface="Calibri"/>
                          <a:ea typeface="Calibri"/>
                          <a:cs typeface="Times New Roman"/>
                        </a:rPr>
                        <a:t>edu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Calibri"/>
                          <a:ea typeface="Calibri"/>
                          <a:cs typeface="Times New Roman"/>
                        </a:rPr>
                        <a:t>school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2400" dirty="0" err="1">
                          <a:latin typeface="Calibri"/>
                          <a:ea typeface="Calibri"/>
                          <a:cs typeface="Times New Roman"/>
                        </a:rPr>
                        <a:t>net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Calibri"/>
                          <a:ea typeface="Calibri"/>
                          <a:cs typeface="Times New Roman"/>
                        </a:rPr>
                        <a:t>rating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Calibri"/>
                          <a:ea typeface="Calibri"/>
                          <a:cs typeface="Times New Roman"/>
                        </a:rPr>
                        <a:t>http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://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Необходимо получить доступ к фотографии с именем </a:t>
            </a:r>
            <a:r>
              <a:rPr lang="en-US" sz="2400" b="1" dirty="0"/>
              <a:t>garden</a:t>
            </a:r>
            <a:r>
              <a:rPr lang="ru-RU" sz="2400" b="1" dirty="0"/>
              <a:t>96.</a:t>
            </a:r>
            <a:r>
              <a:rPr lang="en-US" sz="2400" b="1" dirty="0" err="1"/>
              <a:t>png</a:t>
            </a:r>
            <a:r>
              <a:rPr lang="ru-RU" sz="2400" dirty="0"/>
              <a:t>, которая выложена на сайте </a:t>
            </a:r>
            <a:r>
              <a:rPr lang="en-US" sz="2400" b="1" dirty="0"/>
              <a:t>ping</a:t>
            </a:r>
            <a:r>
              <a:rPr lang="ru-RU" sz="2400" b="1" dirty="0"/>
              <a:t>.</a:t>
            </a:r>
            <a:r>
              <a:rPr lang="en-US" sz="2400" b="1" dirty="0" err="1"/>
              <a:t>su</a:t>
            </a:r>
            <a:r>
              <a:rPr lang="ru-RU" sz="2400" dirty="0"/>
              <a:t> в каталоге</a:t>
            </a:r>
            <a:r>
              <a:rPr lang="ru-RU" sz="2400" b="1" dirty="0"/>
              <a:t> </a:t>
            </a:r>
            <a:r>
              <a:rPr lang="en-US" sz="2400" b="1" dirty="0"/>
              <a:t>kinder</a:t>
            </a:r>
            <a:r>
              <a:rPr lang="ru-RU" sz="2400" dirty="0"/>
              <a:t>. Запишите последовательность букв, кодирующих адрес файла в сети.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06" y="2071678"/>
          <a:ext cx="8929714" cy="714380"/>
        </p:xfrm>
        <a:graphic>
          <a:graphicData uri="http://schemas.openxmlformats.org/drawingml/2006/table">
            <a:tbl>
              <a:tblPr/>
              <a:tblGrid>
                <a:gridCol w="1115864"/>
                <a:gridCol w="1115864"/>
                <a:gridCol w="1115864"/>
                <a:gridCol w="1224405"/>
                <a:gridCol w="1007323"/>
                <a:gridCol w="1116798"/>
                <a:gridCol w="1116798"/>
                <a:gridCol w="1116798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ping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.su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garden</a:t>
                      </a: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96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://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.png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Calibri"/>
                          <a:ea typeface="Calibri"/>
                          <a:cs typeface="Times New Roman"/>
                        </a:rPr>
                        <a:t>http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kinder/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44B5-0EB5-4646-B4EA-4304E3035A2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18FB-8042-447F-A979-46F281D535FF}" type="datetime1">
              <a:rPr lang="ru-RU" smtClean="0"/>
              <a:pPr/>
              <a:t>05.02.2015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Восстановить адрес электронной почты. Записать номера «обрывков».</a:t>
            </a:r>
            <a:endParaRPr lang="ru-RU" sz="2800" dirty="0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7409" name="Group 1"/>
          <p:cNvGrpSpPr>
            <a:grpSpLocks/>
          </p:cNvGrpSpPr>
          <p:nvPr/>
        </p:nvGrpSpPr>
        <p:grpSpPr bwMode="auto">
          <a:xfrm>
            <a:off x="142844" y="1857364"/>
            <a:ext cx="8715436" cy="1643074"/>
            <a:chOff x="924" y="1860"/>
            <a:chExt cx="9660" cy="1956"/>
          </a:xfrm>
        </p:grpSpPr>
        <p:sp>
          <p:nvSpPr>
            <p:cNvPr id="17417" name="AutoShape 9"/>
            <p:cNvSpPr>
              <a:spLocks noChangeArrowheads="1"/>
            </p:cNvSpPr>
            <p:nvPr/>
          </p:nvSpPr>
          <p:spPr bwMode="auto">
            <a:xfrm>
              <a:off x="924" y="1860"/>
              <a:ext cx="1944" cy="1380"/>
            </a:xfrm>
            <a:prstGeom prst="star16">
              <a:avLst>
                <a:gd name="adj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u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16" name="AutoShape 8"/>
            <p:cNvSpPr>
              <a:spLocks noChangeArrowheads="1"/>
            </p:cNvSpPr>
            <p:nvPr/>
          </p:nvSpPr>
          <p:spPr bwMode="auto">
            <a:xfrm>
              <a:off x="3576" y="1944"/>
              <a:ext cx="1944" cy="1380"/>
            </a:xfrm>
            <a:prstGeom prst="star16">
              <a:avLst>
                <a:gd name="adj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e.len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15" name="AutoShape 7"/>
            <p:cNvSpPr>
              <a:spLocks noChangeArrowheads="1"/>
            </p:cNvSpPr>
            <p:nvPr/>
          </p:nvSpPr>
          <p:spPr bwMode="auto">
            <a:xfrm>
              <a:off x="6228" y="1944"/>
              <a:ext cx="1944" cy="1380"/>
            </a:xfrm>
            <a:prstGeom prst="star16">
              <a:avLst>
                <a:gd name="adj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a@ma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14" name="AutoShape 6"/>
            <p:cNvSpPr>
              <a:spLocks noChangeArrowheads="1"/>
            </p:cNvSpPr>
            <p:nvPr/>
          </p:nvSpPr>
          <p:spPr bwMode="auto">
            <a:xfrm>
              <a:off x="8640" y="1860"/>
              <a:ext cx="1944" cy="1380"/>
            </a:xfrm>
            <a:prstGeom prst="star16">
              <a:avLst>
                <a:gd name="adj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il.r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1404" y="3372"/>
              <a:ext cx="1056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4008" y="3372"/>
              <a:ext cx="1056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11" name="Rectangle 3"/>
            <p:cNvSpPr>
              <a:spLocks noChangeArrowheads="1"/>
            </p:cNvSpPr>
            <p:nvPr/>
          </p:nvSpPr>
          <p:spPr bwMode="auto">
            <a:xfrm>
              <a:off x="6720" y="3372"/>
              <a:ext cx="1056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3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410" name="Rectangle 2"/>
            <p:cNvSpPr>
              <a:spLocks noChangeArrowheads="1"/>
            </p:cNvSpPr>
            <p:nvPr/>
          </p:nvSpPr>
          <p:spPr bwMode="auto">
            <a:xfrm>
              <a:off x="9192" y="3372"/>
              <a:ext cx="1056" cy="4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457200"/>
            <a:ext cx="1847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44B5-0EB5-4646-B4EA-4304E3035A2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40DA-5E72-4299-8E16-9329DCDAC0F6}" type="datetime1">
              <a:rPr lang="ru-RU" smtClean="0"/>
              <a:pPr/>
              <a:t>05.02.2015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620</Words>
  <Application>Microsoft Office PowerPoint</Application>
  <PresentationFormat>Экран (4:3)</PresentationFormat>
  <Paragraphs>135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Адресация в Интернете</vt:lpstr>
      <vt:lpstr>Контрольные вопросы</vt:lpstr>
      <vt:lpstr>Пример задания:</vt:lpstr>
      <vt:lpstr>Пример задания:</vt:lpstr>
      <vt:lpstr>Восстановить из фрагментов IP-адрес</vt:lpstr>
      <vt:lpstr>Пример задания:</vt:lpstr>
      <vt:lpstr>Пример задания:</vt:lpstr>
      <vt:lpstr>Необходимо получить доступ к фотографии с именем garden96.png, которая выложена на сайте ping.su в каталоге kinder. Запишите последовательность букв, кодирующих адрес файла в сети.</vt:lpstr>
      <vt:lpstr>Восстановить адрес электронной почты. Записать номера «обрывков».</vt:lpstr>
      <vt:lpstr>Доступ к файлу  name.htm, находящемуся на сервере www.math.ru, осуществляется по протоколу http. Запишите последовательность цифр, кодирующих адрес.</vt:lpstr>
    </vt:vector>
  </TitlesOfParts>
  <Company>Lmm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Адресация в Интернете</dc:title>
  <dc:creator>User</dc:creator>
  <cp:lastModifiedBy>User</cp:lastModifiedBy>
  <cp:revision>9</cp:revision>
  <dcterms:created xsi:type="dcterms:W3CDTF">2014-01-30T06:37:41Z</dcterms:created>
  <dcterms:modified xsi:type="dcterms:W3CDTF">2015-02-05T07:03:00Z</dcterms:modified>
</cp:coreProperties>
</file>