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05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04.02.2014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04.02.2014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0" i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Продукты питания</a:t>
            </a:r>
            <a:endParaRPr lang="ru-RU" sz="4400" b="0" i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r>
              <a:rPr lang="ru-RU" dirty="0">
                <a:solidFill>
                  <a:srgbClr val="00B050"/>
                </a:solidFill>
              </a:rPr>
              <a:t>Выполнил: Щепотьева Ольга Сергеевна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endParaRPr lang="ru-RU" sz="32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en-US" sz="8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food</a:t>
            </a:r>
            <a:endParaRPr lang="ru-RU" sz="8000" b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74520"/>
            <a:ext cx="5112567" cy="293751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5" y="1113022"/>
            <a:ext cx="3638453" cy="375031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en-US" sz="6600" dirty="0" smtClean="0">
                <a:solidFill>
                  <a:srgbClr val="404040"/>
                </a:solidFill>
                <a:latin typeface="Comic Sans MS" panose="030F0702030302020204" pitchFamily="66" charset="0"/>
              </a:rPr>
              <a:t>cheese</a:t>
            </a:r>
            <a:endParaRPr lang="ru-RU" sz="6600" b="0" i="0" dirty="0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en-US" sz="6600" dirty="0" smtClean="0">
                <a:solidFill>
                  <a:srgbClr val="404040"/>
                </a:solidFill>
                <a:latin typeface="Comic Sans MS" panose="030F0702030302020204" pitchFamily="66" charset="0"/>
              </a:rPr>
              <a:t>milk</a:t>
            </a:r>
            <a:endParaRPr lang="ru-RU" sz="6600" b="0" i="0" dirty="0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113022"/>
            <a:ext cx="3528392" cy="3750319"/>
          </a:xfr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0" y="1113022"/>
            <a:ext cx="4851396" cy="3750319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96" y="1109743"/>
            <a:ext cx="2474295" cy="164953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en-US" sz="4000" b="0" i="0" dirty="0" smtClean="0">
                <a:solidFill>
                  <a:srgbClr val="404040"/>
                </a:solidFill>
                <a:latin typeface="Comic Sans MS" panose="030F0702030302020204" pitchFamily="66" charset="0"/>
              </a:rPr>
              <a:t>Cake ,</a:t>
            </a:r>
            <a:r>
              <a:rPr lang="en-US" sz="4000" b="0" i="0" dirty="0" err="1" smtClean="0">
                <a:solidFill>
                  <a:srgbClr val="404040"/>
                </a:solidFill>
                <a:latin typeface="Comic Sans MS" panose="030F0702030302020204" pitchFamily="66" charset="0"/>
              </a:rPr>
              <a:t>sweets,honey</a:t>
            </a:r>
            <a:endParaRPr lang="ru-RU" sz="4000" b="0" i="0" dirty="0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229490"/>
            <a:ext cx="2649216" cy="164953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1464" y="5355013"/>
            <a:ext cx="8104083" cy="579921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endParaRPr lang="ru-RU" sz="2400" b="0" i="0" dirty="0">
              <a:solidFill>
                <a:srgbClr val="A6312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евочка ест чернику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3" y="538232"/>
            <a:ext cx="2752544" cy="1587658"/>
          </a:xfrm>
        </p:spPr>
      </p:pic>
      <p:pic>
        <p:nvPicPr>
          <p:cNvPr id="8" name="Рисунок 7" descr="Нарезанный арбуз" title="Sample pictures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Девочка в синем плаще" title="Sample picture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Рисунок 10" descr="Мальчик в веревочном гамаке" title="Sample picture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orange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888300"/>
            <a:ext cx="5688632" cy="4734410"/>
          </a:xfr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Tomato                    ham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628800"/>
            <a:ext cx="4246012" cy="3095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32324"/>
            <a:ext cx="4320479" cy="3888431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butter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262186"/>
            <a:ext cx="4843661" cy="34686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13588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end.</a:t>
            </a:r>
            <a:endParaRPr lang="ru-RU" sz="9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133</Words>
  <Application>Microsoft Office PowerPoint</Application>
  <PresentationFormat>Широкоэкранный</PresentationFormat>
  <Paragraphs>23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Times New Roman</vt:lpstr>
      <vt:lpstr>Юные друзья: 16 x 9</vt:lpstr>
      <vt:lpstr>Продукты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orange</vt:lpstr>
      <vt:lpstr>Tomato                    ham</vt:lpstr>
      <vt:lpstr>butter</vt:lpstr>
      <vt:lpstr>The end.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2014-02-04T15:49:50Z</dcterms:created>
  <dcterms:modified xsi:type="dcterms:W3CDTF">2014-02-04T16:09:45Z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