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C44A9C-047F-4AF2-9065-09F35B9F6A3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CA034D-AA4F-4B5A-B0FE-97FEFD9589BC}">
      <dgm:prSet phldrT="[Текст]" custT="1"/>
      <dgm:spPr/>
      <dgm:t>
        <a:bodyPr/>
        <a:lstStyle/>
        <a:p>
          <a:r>
            <a:rPr lang="ru-RU" sz="1600" dirty="0" err="1" smtClean="0"/>
            <a:t>Пр-ук</a:t>
          </a:r>
          <a:r>
            <a:rPr lang="ru-RU" sz="1600" dirty="0" smtClean="0"/>
            <a:t> АВСД</a:t>
          </a:r>
          <a:endParaRPr lang="en-US" sz="1600" dirty="0"/>
        </a:p>
      </dgm:t>
    </dgm:pt>
    <dgm:pt modelId="{7E0DEEF9-6301-4C1E-A6C1-C49194587789}" type="parTrans" cxnId="{09A4603D-958A-4943-8249-F86CF1DC3443}">
      <dgm:prSet/>
      <dgm:spPr/>
      <dgm:t>
        <a:bodyPr/>
        <a:lstStyle/>
        <a:p>
          <a:endParaRPr lang="en-US"/>
        </a:p>
      </dgm:t>
    </dgm:pt>
    <dgm:pt modelId="{2E5D2103-07E1-43FE-B5C1-356BE2FC69F1}" type="sibTrans" cxnId="{09A4603D-958A-4943-8249-F86CF1DC3443}">
      <dgm:prSet/>
      <dgm:spPr/>
      <dgm:t>
        <a:bodyPr/>
        <a:lstStyle/>
        <a:p>
          <a:endParaRPr lang="en-US"/>
        </a:p>
      </dgm:t>
    </dgm:pt>
    <dgm:pt modelId="{47EE3A33-90F5-4FAA-8281-397EA58A0072}">
      <dgm:prSet phldrT="[Текст]" custT="1"/>
      <dgm:spPr/>
      <dgm:t>
        <a:bodyPr/>
        <a:lstStyle/>
        <a:p>
          <a:r>
            <a:rPr lang="en-US" sz="1600" dirty="0" smtClean="0"/>
            <a:t>AB=1</a:t>
          </a:r>
        </a:p>
        <a:p>
          <a:r>
            <a:rPr lang="en-US" sz="1600" dirty="0" smtClean="0"/>
            <a:t>BC=6</a:t>
          </a:r>
        </a:p>
        <a:p>
          <a:r>
            <a:rPr lang="en-US" sz="1600" dirty="0" smtClean="0"/>
            <a:t>AD II BC</a:t>
          </a:r>
          <a:endParaRPr lang="en-US" sz="1600" dirty="0"/>
        </a:p>
      </dgm:t>
    </dgm:pt>
    <dgm:pt modelId="{BDF2F95A-0E65-410F-B26E-2EAC2E73B842}" type="parTrans" cxnId="{E6114808-4D52-44DC-86AE-97F060422E54}">
      <dgm:prSet/>
      <dgm:spPr/>
      <dgm:t>
        <a:bodyPr/>
        <a:lstStyle/>
        <a:p>
          <a:endParaRPr lang="en-US"/>
        </a:p>
      </dgm:t>
    </dgm:pt>
    <dgm:pt modelId="{F92234EB-7F02-4DC4-B420-D967F9042C1A}" type="sibTrans" cxnId="{E6114808-4D52-44DC-86AE-97F060422E54}">
      <dgm:prSet/>
      <dgm:spPr/>
      <dgm:t>
        <a:bodyPr/>
        <a:lstStyle/>
        <a:p>
          <a:endParaRPr lang="en-US"/>
        </a:p>
      </dgm:t>
    </dgm:pt>
    <dgm:pt modelId="{B1D6276E-512E-49C0-BD78-1134C8DD8CD1}">
      <dgm:prSet phldrT="[Текст]" custT="1"/>
      <dgm:spPr/>
      <dgm:t>
        <a:bodyPr/>
        <a:lstStyle/>
        <a:p>
          <a:r>
            <a:rPr lang="ru-RU" sz="1600" dirty="0" smtClean="0"/>
            <a:t>Угол </a:t>
          </a:r>
          <a:r>
            <a:rPr lang="en-US" sz="1600" dirty="0" smtClean="0"/>
            <a:t>EFP</a:t>
          </a:r>
          <a:endParaRPr lang="en-US" sz="1600" dirty="0"/>
        </a:p>
      </dgm:t>
    </dgm:pt>
    <dgm:pt modelId="{80572D32-BA86-4124-BA1C-3CBBDF030EE6}" type="parTrans" cxnId="{D60EC0F9-8597-4FF5-84A8-A77D580CB110}">
      <dgm:prSet/>
      <dgm:spPr/>
      <dgm:t>
        <a:bodyPr/>
        <a:lstStyle/>
        <a:p>
          <a:endParaRPr lang="en-US"/>
        </a:p>
      </dgm:t>
    </dgm:pt>
    <dgm:pt modelId="{04F35008-796B-42B8-A4F9-AB99B5C44FF9}" type="sibTrans" cxnId="{D60EC0F9-8597-4FF5-84A8-A77D580CB110}">
      <dgm:prSet/>
      <dgm:spPr/>
      <dgm:t>
        <a:bodyPr/>
        <a:lstStyle/>
        <a:p>
          <a:endParaRPr lang="en-US"/>
        </a:p>
      </dgm:t>
    </dgm:pt>
    <dgm:pt modelId="{058DBC80-81D5-4226-A4DE-9D0D48F0F0A4}">
      <dgm:prSet phldrT="[Текст]" custT="1"/>
      <dgm:spPr/>
      <dgm:t>
        <a:bodyPr/>
        <a:lstStyle/>
        <a:p>
          <a:r>
            <a:rPr lang="en-US" sz="1600" dirty="0" smtClean="0"/>
            <a:t>FO-</a:t>
          </a:r>
          <a:r>
            <a:rPr lang="ru-RU" sz="1600" dirty="0" err="1" smtClean="0"/>
            <a:t>биссек</a:t>
          </a:r>
          <a:endParaRPr lang="ru-RU" sz="1600" dirty="0" smtClean="0"/>
        </a:p>
        <a:p>
          <a:endParaRPr lang="ru-RU" sz="1600" dirty="0" smtClean="0"/>
        </a:p>
        <a:p>
          <a:endParaRPr lang="en-US" sz="1600" dirty="0"/>
        </a:p>
      </dgm:t>
    </dgm:pt>
    <dgm:pt modelId="{83C3BF09-8ED6-4718-80E8-89B0EE3EFB99}" type="parTrans" cxnId="{E7044633-1371-49B0-A1D6-02FFCF4D0668}">
      <dgm:prSet/>
      <dgm:spPr/>
      <dgm:t>
        <a:bodyPr/>
        <a:lstStyle/>
        <a:p>
          <a:endParaRPr lang="en-US"/>
        </a:p>
      </dgm:t>
    </dgm:pt>
    <dgm:pt modelId="{1CB2165A-3625-4B70-BE67-7BA800702AC7}" type="sibTrans" cxnId="{E7044633-1371-49B0-A1D6-02FFCF4D0668}">
      <dgm:prSet/>
      <dgm:spPr/>
      <dgm:t>
        <a:bodyPr/>
        <a:lstStyle/>
        <a:p>
          <a:endParaRPr lang="en-US"/>
        </a:p>
      </dgm:t>
    </dgm:pt>
    <dgm:pt modelId="{78B108B9-56CF-4384-98ED-157DE9ABAE7A}">
      <dgm:prSet custT="1"/>
      <dgm:spPr/>
      <dgm:t>
        <a:bodyPr/>
        <a:lstStyle/>
        <a:p>
          <a:r>
            <a:rPr lang="ru-RU" sz="1600" dirty="0" err="1" smtClean="0"/>
            <a:t>Тр-к</a:t>
          </a:r>
          <a:r>
            <a:rPr lang="ru-RU" sz="1600" dirty="0" smtClean="0"/>
            <a:t> ВОС</a:t>
          </a:r>
          <a:endParaRPr lang="en-US" sz="1600" dirty="0"/>
        </a:p>
      </dgm:t>
    </dgm:pt>
    <dgm:pt modelId="{411902E0-2757-41D7-AAF2-867721AB5DCD}" type="parTrans" cxnId="{4C86B278-E2F4-45EA-B6E4-7A4004463EF8}">
      <dgm:prSet/>
      <dgm:spPr/>
      <dgm:t>
        <a:bodyPr/>
        <a:lstStyle/>
        <a:p>
          <a:endParaRPr lang="en-US"/>
        </a:p>
      </dgm:t>
    </dgm:pt>
    <dgm:pt modelId="{13F84E39-FF71-4486-97F0-3C31560D6C9B}" type="sibTrans" cxnId="{4C86B278-E2F4-45EA-B6E4-7A4004463EF8}">
      <dgm:prSet/>
      <dgm:spPr/>
      <dgm:t>
        <a:bodyPr/>
        <a:lstStyle/>
        <a:p>
          <a:endParaRPr lang="en-US"/>
        </a:p>
      </dgm:t>
    </dgm:pt>
    <dgm:pt modelId="{4090053B-AABE-4CA7-9830-AA0EA179E453}">
      <dgm:prSet custT="1"/>
      <dgm:spPr/>
      <dgm:t>
        <a:bodyPr/>
        <a:lstStyle/>
        <a:p>
          <a:r>
            <a:rPr lang="en-US" sz="1400" dirty="0" smtClean="0"/>
            <a:t>BO=OC </a:t>
          </a:r>
          <a:r>
            <a:rPr lang="ru-RU" sz="1400" dirty="0" smtClean="0"/>
            <a:t>рад. </a:t>
          </a:r>
          <a:r>
            <a:rPr lang="ru-RU" sz="1400" dirty="0" err="1" smtClean="0"/>
            <a:t>Окр</a:t>
          </a:r>
          <a:r>
            <a:rPr lang="ru-RU" sz="1400" dirty="0" smtClean="0"/>
            <a:t>. </a:t>
          </a:r>
          <a:r>
            <a:rPr lang="ru-RU" sz="1400" dirty="0" err="1" smtClean="0"/>
            <a:t>ОМ-бис</a:t>
          </a:r>
          <a:r>
            <a:rPr lang="ru-RU" sz="1400" dirty="0" smtClean="0"/>
            <a:t>., </a:t>
          </a:r>
          <a:r>
            <a:rPr lang="ru-RU" sz="1400" dirty="0" err="1" smtClean="0"/>
            <a:t>мед.,выс</a:t>
          </a:r>
          <a:r>
            <a:rPr lang="ru-RU" sz="1600" dirty="0" smtClean="0"/>
            <a:t>.</a:t>
          </a:r>
          <a:endParaRPr lang="en-US" sz="1600" dirty="0"/>
        </a:p>
      </dgm:t>
    </dgm:pt>
    <dgm:pt modelId="{693D5DF5-3DF4-46A9-8AC5-F641C1380583}" type="parTrans" cxnId="{ADD7AB80-69AA-4C92-ABDA-3830B3003F48}">
      <dgm:prSet/>
      <dgm:spPr/>
      <dgm:t>
        <a:bodyPr/>
        <a:lstStyle/>
        <a:p>
          <a:endParaRPr lang="en-US"/>
        </a:p>
      </dgm:t>
    </dgm:pt>
    <dgm:pt modelId="{043932EE-1E80-4B02-8B48-2809894DA753}" type="sibTrans" cxnId="{ADD7AB80-69AA-4C92-ABDA-3830B3003F48}">
      <dgm:prSet/>
      <dgm:spPr/>
      <dgm:t>
        <a:bodyPr/>
        <a:lstStyle/>
        <a:p>
          <a:endParaRPr lang="en-US"/>
        </a:p>
      </dgm:t>
    </dgm:pt>
    <dgm:pt modelId="{F5256B98-2BCF-444B-A6EB-D834BC1E585A}">
      <dgm:prSet custT="1"/>
      <dgm:spPr/>
      <dgm:t>
        <a:bodyPr/>
        <a:lstStyle/>
        <a:p>
          <a:r>
            <a:rPr lang="en-US" sz="1400" dirty="0" smtClean="0"/>
            <a:t>BM=0.5BC</a:t>
          </a:r>
          <a:endParaRPr lang="en-US" sz="1400" dirty="0"/>
        </a:p>
      </dgm:t>
    </dgm:pt>
    <dgm:pt modelId="{31BCD339-27F5-41FD-8188-CD17DA5F801E}" type="parTrans" cxnId="{76CE3EEA-4152-4425-886D-46BF86F70122}">
      <dgm:prSet/>
      <dgm:spPr/>
      <dgm:t>
        <a:bodyPr/>
        <a:lstStyle/>
        <a:p>
          <a:endParaRPr lang="en-US"/>
        </a:p>
      </dgm:t>
    </dgm:pt>
    <dgm:pt modelId="{8394306C-83D8-43A7-AE58-EEF6EEB5F619}" type="sibTrans" cxnId="{76CE3EEA-4152-4425-886D-46BF86F70122}">
      <dgm:prSet/>
      <dgm:spPr/>
      <dgm:t>
        <a:bodyPr/>
        <a:lstStyle/>
        <a:p>
          <a:endParaRPr lang="en-US"/>
        </a:p>
      </dgm:t>
    </dgm:pt>
    <dgm:pt modelId="{B5DA9548-9620-47B7-A9E6-AC30C1FCD3EA}">
      <dgm:prSet custT="1"/>
      <dgm:spPr/>
      <dgm:t>
        <a:bodyPr/>
        <a:lstStyle/>
        <a:p>
          <a:r>
            <a:rPr lang="ru-RU" sz="1600" dirty="0" err="1" smtClean="0"/>
            <a:t>Тр-к</a:t>
          </a:r>
          <a:r>
            <a:rPr lang="ru-RU" sz="1600" dirty="0" smtClean="0"/>
            <a:t> </a:t>
          </a:r>
          <a:r>
            <a:rPr lang="en-US" sz="1600" dirty="0" smtClean="0"/>
            <a:t>AFK</a:t>
          </a:r>
          <a:endParaRPr lang="en-US" sz="1600" dirty="0"/>
        </a:p>
      </dgm:t>
    </dgm:pt>
    <dgm:pt modelId="{3AF0F769-8833-4576-BB52-09FE9402F7E2}" type="parTrans" cxnId="{A10E3E3B-D606-429F-8AA1-482931EDB3F2}">
      <dgm:prSet/>
      <dgm:spPr/>
      <dgm:t>
        <a:bodyPr/>
        <a:lstStyle/>
        <a:p>
          <a:endParaRPr lang="en-US"/>
        </a:p>
      </dgm:t>
    </dgm:pt>
    <dgm:pt modelId="{3D2011B6-9045-4FDA-8FE7-BF5CE1092EA6}" type="sibTrans" cxnId="{A10E3E3B-D606-429F-8AA1-482931EDB3F2}">
      <dgm:prSet/>
      <dgm:spPr/>
      <dgm:t>
        <a:bodyPr/>
        <a:lstStyle/>
        <a:p>
          <a:endParaRPr lang="en-US"/>
        </a:p>
      </dgm:t>
    </dgm:pt>
    <dgm:pt modelId="{971DF20C-F706-484F-8B21-A62B28F21D83}">
      <dgm:prSet custT="1"/>
      <dgm:spPr/>
      <dgm:t>
        <a:bodyPr/>
        <a:lstStyle/>
        <a:p>
          <a:pPr algn="l"/>
          <a:r>
            <a:rPr lang="en-US" sz="1400" noProof="0" dirty="0" smtClean="0"/>
            <a:t>AF=5 AK=0.5AD FK</a:t>
          </a:r>
          <a:r>
            <a:rPr lang="en-US" sz="1400" i="1" dirty="0" smtClean="0">
              <a:cs typeface="Arial" charset="0"/>
            </a:rPr>
            <a:t>┴AK</a:t>
          </a:r>
          <a:r>
            <a:rPr lang="ru-RU" sz="1400" i="1" dirty="0" smtClean="0">
              <a:cs typeface="Arial" charset="0"/>
            </a:rPr>
            <a:t>, т.к</a:t>
          </a:r>
          <a:r>
            <a:rPr lang="en-US" sz="1400" i="1" dirty="0" smtClean="0">
              <a:cs typeface="Arial" charset="0"/>
            </a:rPr>
            <a:t> </a:t>
          </a:r>
          <a:r>
            <a:rPr lang="ru-RU" sz="1400" i="1" dirty="0" smtClean="0">
              <a:cs typeface="Arial" charset="0"/>
            </a:rPr>
            <a:t>АД</a:t>
          </a:r>
          <a:r>
            <a:rPr lang="en-US" sz="1400" i="1" dirty="0" smtClean="0">
              <a:cs typeface="Arial" charset="0"/>
            </a:rPr>
            <a:t>II BC </a:t>
          </a:r>
          <a:r>
            <a:rPr lang="ru-RU" sz="1400" i="1" dirty="0" smtClean="0">
              <a:cs typeface="Arial" charset="0"/>
            </a:rPr>
            <a:t>и  </a:t>
          </a:r>
          <a:r>
            <a:rPr lang="en-US" sz="1400" i="1" dirty="0" smtClean="0">
              <a:cs typeface="Arial" charset="0"/>
            </a:rPr>
            <a:t>OF┴BC</a:t>
          </a:r>
          <a:endParaRPr lang="en-US" sz="1400" noProof="0" dirty="0"/>
        </a:p>
      </dgm:t>
    </dgm:pt>
    <dgm:pt modelId="{3A67C485-1121-435D-91DE-36132E1CBC48}" type="parTrans" cxnId="{1B16FDAC-42FA-44DD-9A06-64F4EBA269DD}">
      <dgm:prSet/>
      <dgm:spPr/>
      <dgm:t>
        <a:bodyPr/>
        <a:lstStyle/>
        <a:p>
          <a:endParaRPr lang="en-US"/>
        </a:p>
      </dgm:t>
    </dgm:pt>
    <dgm:pt modelId="{19AD5DDC-F990-4C34-8411-85E02B8BE0C0}" type="sibTrans" cxnId="{1B16FDAC-42FA-44DD-9A06-64F4EBA269DD}">
      <dgm:prSet/>
      <dgm:spPr/>
      <dgm:t>
        <a:bodyPr/>
        <a:lstStyle/>
        <a:p>
          <a:endParaRPr lang="en-US"/>
        </a:p>
      </dgm:t>
    </dgm:pt>
    <dgm:pt modelId="{AF0AB886-FA0D-4651-89DD-AFB20EE816D4}">
      <dgm:prSet custT="1"/>
      <dgm:spPr/>
      <dgm:t>
        <a:bodyPr/>
        <a:lstStyle/>
        <a:p>
          <a:pPr algn="l"/>
          <a:r>
            <a:rPr lang="en-US" sz="1400" noProof="0" dirty="0" smtClean="0"/>
            <a:t>FK</a:t>
          </a:r>
          <a:r>
            <a:rPr lang="ru-RU" sz="1400" noProof="0" dirty="0" smtClean="0"/>
            <a:t>по т. </a:t>
          </a:r>
          <a:r>
            <a:rPr lang="ru-RU" sz="1400" noProof="0" dirty="0" err="1" smtClean="0"/>
            <a:t>Пиф</a:t>
          </a:r>
          <a:r>
            <a:rPr lang="ru-RU" sz="1400" noProof="0" dirty="0" smtClean="0"/>
            <a:t>.</a:t>
          </a:r>
          <a:endParaRPr lang="en-US" sz="1400" noProof="0" dirty="0" smtClean="0"/>
        </a:p>
        <a:p>
          <a:pPr algn="ctr"/>
          <a:r>
            <a:rPr lang="ru-RU" sz="1400" noProof="0" dirty="0" smtClean="0"/>
            <a:t>Тр.</a:t>
          </a:r>
          <a:r>
            <a:rPr lang="en-US" sz="1400" dirty="0" smtClean="0"/>
            <a:t>AFK</a:t>
          </a:r>
          <a:r>
            <a:rPr lang="ru-RU" sz="1400" dirty="0" smtClean="0"/>
            <a:t> под. Тр.</a:t>
          </a:r>
          <a:r>
            <a:rPr lang="en-US" sz="1400" noProof="0" dirty="0" smtClean="0"/>
            <a:t>FEO</a:t>
          </a:r>
          <a:r>
            <a:rPr lang="ru-RU" sz="1400" noProof="0" dirty="0" smtClean="0"/>
            <a:t> по двум углам </a:t>
          </a:r>
          <a:endParaRPr lang="ru-RU" sz="1400" noProof="0" dirty="0"/>
        </a:p>
      </dgm:t>
    </dgm:pt>
    <dgm:pt modelId="{386EE682-C258-469D-A0FB-30837897F490}" type="parTrans" cxnId="{E4BFB350-0CED-4F30-A6E3-F4C199786A61}">
      <dgm:prSet/>
      <dgm:spPr/>
      <dgm:t>
        <a:bodyPr/>
        <a:lstStyle/>
        <a:p>
          <a:endParaRPr lang="en-US"/>
        </a:p>
      </dgm:t>
    </dgm:pt>
    <dgm:pt modelId="{16CECE47-1DC6-459F-A109-EB02814A07C9}" type="sibTrans" cxnId="{E4BFB350-0CED-4F30-A6E3-F4C199786A61}">
      <dgm:prSet/>
      <dgm:spPr/>
      <dgm:t>
        <a:bodyPr/>
        <a:lstStyle/>
        <a:p>
          <a:endParaRPr lang="en-US"/>
        </a:p>
      </dgm:t>
    </dgm:pt>
    <dgm:pt modelId="{744AAC5A-A905-4A57-AF66-B0BBA8D4DCB9}">
      <dgm:prSet custT="1"/>
      <dgm:spPr/>
      <dgm:t>
        <a:bodyPr/>
        <a:lstStyle/>
        <a:p>
          <a:r>
            <a:rPr lang="ru-RU" sz="1600" noProof="0" dirty="0" err="1" smtClean="0"/>
            <a:t>Тр-к</a:t>
          </a:r>
          <a:r>
            <a:rPr lang="ru-RU" sz="1600" noProof="0" dirty="0" smtClean="0"/>
            <a:t> </a:t>
          </a:r>
          <a:r>
            <a:rPr lang="en-US" sz="1600" noProof="0" dirty="0" smtClean="0"/>
            <a:t>FEO</a:t>
          </a:r>
          <a:endParaRPr lang="ru-RU" sz="1600" noProof="0" dirty="0"/>
        </a:p>
      </dgm:t>
    </dgm:pt>
    <dgm:pt modelId="{96AA2ACF-DF25-4779-A52E-C543D73AA043}" type="parTrans" cxnId="{87CE00C2-B51B-492B-BD0E-9F505511A195}">
      <dgm:prSet/>
      <dgm:spPr/>
      <dgm:t>
        <a:bodyPr/>
        <a:lstStyle/>
        <a:p>
          <a:endParaRPr lang="en-US"/>
        </a:p>
      </dgm:t>
    </dgm:pt>
    <dgm:pt modelId="{7F94ECFC-8EFF-4DBC-8AE0-87241F44380D}" type="sibTrans" cxnId="{87CE00C2-B51B-492B-BD0E-9F505511A195}">
      <dgm:prSet/>
      <dgm:spPr/>
      <dgm:t>
        <a:bodyPr/>
        <a:lstStyle/>
        <a:p>
          <a:endParaRPr lang="en-US"/>
        </a:p>
      </dgm:t>
    </dgm:pt>
    <dgm:pt modelId="{35C90425-1591-46C1-8187-346D28E97268}">
      <dgm:prSet custT="1"/>
      <dgm:spPr/>
      <dgm:t>
        <a:bodyPr/>
        <a:lstStyle/>
        <a:p>
          <a:r>
            <a:rPr lang="ru-RU" sz="1400" dirty="0" smtClean="0"/>
            <a:t>ОК</a:t>
          </a:r>
          <a:r>
            <a:rPr lang="en-US" sz="1400" i="1" dirty="0" smtClean="0">
              <a:cs typeface="Arial" charset="0"/>
            </a:rPr>
            <a:t>┴</a:t>
          </a:r>
          <a:r>
            <a:rPr lang="ru-RU" sz="1400" i="1" dirty="0" smtClean="0">
              <a:cs typeface="Arial" charset="0"/>
            </a:rPr>
            <a:t>Е</a:t>
          </a:r>
          <a:r>
            <a:rPr lang="en-US" sz="1400" i="1" dirty="0" smtClean="0">
              <a:cs typeface="Arial" charset="0"/>
            </a:rPr>
            <a:t>F</a:t>
          </a:r>
          <a:r>
            <a:rPr lang="ru-RU" sz="1400" i="1" dirty="0" smtClean="0">
              <a:cs typeface="Arial" charset="0"/>
            </a:rPr>
            <a:t> рад. </a:t>
          </a:r>
          <a:r>
            <a:rPr lang="ru-RU" sz="1400" i="1" dirty="0" err="1" smtClean="0">
              <a:cs typeface="Arial" charset="0"/>
            </a:rPr>
            <a:t>Пров</a:t>
          </a:r>
          <a:r>
            <a:rPr lang="ru-RU" sz="1400" i="1" dirty="0" smtClean="0">
              <a:cs typeface="Arial" charset="0"/>
            </a:rPr>
            <a:t>. В т. </a:t>
          </a:r>
          <a:r>
            <a:rPr lang="ru-RU" sz="1400" i="1" dirty="0" err="1" smtClean="0">
              <a:cs typeface="Arial" charset="0"/>
            </a:rPr>
            <a:t>кас</a:t>
          </a:r>
          <a:endParaRPr lang="en-US" sz="1400" dirty="0"/>
        </a:p>
      </dgm:t>
    </dgm:pt>
    <dgm:pt modelId="{24D0C148-44AF-442D-93B2-52E6627FEAC4}" type="parTrans" cxnId="{A1BCEDC1-555F-4176-88CC-67CC34E4CE0C}">
      <dgm:prSet/>
      <dgm:spPr/>
      <dgm:t>
        <a:bodyPr/>
        <a:lstStyle/>
        <a:p>
          <a:endParaRPr lang="en-US"/>
        </a:p>
      </dgm:t>
    </dgm:pt>
    <dgm:pt modelId="{C39F1362-A88D-4380-BAAD-C79FADEA71A1}" type="sibTrans" cxnId="{A1BCEDC1-555F-4176-88CC-67CC34E4CE0C}">
      <dgm:prSet/>
      <dgm:spPr/>
      <dgm:t>
        <a:bodyPr/>
        <a:lstStyle/>
        <a:p>
          <a:endParaRPr lang="en-US"/>
        </a:p>
      </dgm:t>
    </dgm:pt>
    <dgm:pt modelId="{44931E2A-8951-46D6-8974-C23538C44A76}">
      <dgm:prSet custT="1"/>
      <dgm:spPr/>
      <dgm:t>
        <a:bodyPr/>
        <a:lstStyle/>
        <a:p>
          <a:r>
            <a:rPr lang="en-US" sz="1400" dirty="0" smtClean="0"/>
            <a:t>EF=AE+AF  OE/AK=FE/FK</a:t>
          </a:r>
          <a:endParaRPr lang="en-US" sz="1400" dirty="0"/>
        </a:p>
      </dgm:t>
    </dgm:pt>
    <dgm:pt modelId="{AF551F41-8E7F-4AF0-A33B-F769D9441F6A}" type="parTrans" cxnId="{82DE44EA-1391-4E0D-BA37-81B80C6882D3}">
      <dgm:prSet/>
      <dgm:spPr/>
      <dgm:t>
        <a:bodyPr/>
        <a:lstStyle/>
        <a:p>
          <a:endParaRPr lang="en-US"/>
        </a:p>
      </dgm:t>
    </dgm:pt>
    <dgm:pt modelId="{22F8612C-D631-4941-A4F8-BF0D6B5310E4}" type="sibTrans" cxnId="{82DE44EA-1391-4E0D-BA37-81B80C6882D3}">
      <dgm:prSet/>
      <dgm:spPr/>
      <dgm:t>
        <a:bodyPr/>
        <a:lstStyle/>
        <a:p>
          <a:endParaRPr lang="en-US"/>
        </a:p>
      </dgm:t>
    </dgm:pt>
    <dgm:pt modelId="{2B786DA6-1331-42E8-AA76-608A712E4CE2}">
      <dgm:prSet custT="1"/>
      <dgm:spPr/>
      <dgm:t>
        <a:bodyPr/>
        <a:lstStyle/>
        <a:p>
          <a:r>
            <a:rPr lang="ru-RU" sz="1600" noProof="0" dirty="0" err="1" smtClean="0"/>
            <a:t>Отр</a:t>
          </a:r>
          <a:r>
            <a:rPr lang="ru-RU" sz="1600" noProof="0" dirty="0" smtClean="0"/>
            <a:t>. АЕ </a:t>
          </a:r>
          <a:endParaRPr lang="en-US" sz="1600" noProof="0" dirty="0" smtClean="0"/>
        </a:p>
        <a:p>
          <a:r>
            <a:rPr lang="ru-RU" sz="1600" noProof="0" dirty="0" smtClean="0"/>
            <a:t>Угол 1</a:t>
          </a:r>
          <a:endParaRPr lang="ru-RU" sz="1600" noProof="0" dirty="0"/>
        </a:p>
      </dgm:t>
    </dgm:pt>
    <dgm:pt modelId="{F7CC02CE-20E2-42AE-9A2F-25149E7EBB03}" type="parTrans" cxnId="{DCB5C846-2346-488F-A5CB-0B73737A8775}">
      <dgm:prSet/>
      <dgm:spPr/>
      <dgm:t>
        <a:bodyPr/>
        <a:lstStyle/>
        <a:p>
          <a:endParaRPr lang="en-US"/>
        </a:p>
      </dgm:t>
    </dgm:pt>
    <dgm:pt modelId="{35D15041-04BB-492B-85D9-EDA8C1322644}" type="sibTrans" cxnId="{DCB5C846-2346-488F-A5CB-0B73737A8775}">
      <dgm:prSet/>
      <dgm:spPr/>
      <dgm:t>
        <a:bodyPr/>
        <a:lstStyle/>
        <a:p>
          <a:endParaRPr lang="en-US"/>
        </a:p>
      </dgm:t>
    </dgm:pt>
    <dgm:pt modelId="{CE85A0A1-7A0A-4578-861E-429A791ECA53}">
      <dgm:prSet custT="1"/>
      <dgm:spPr/>
      <dgm:t>
        <a:bodyPr/>
        <a:lstStyle/>
        <a:p>
          <a:pPr algn="l"/>
          <a:r>
            <a:rPr lang="en-US" sz="1400" dirty="0" smtClean="0"/>
            <a:t>AE=3</a:t>
          </a:r>
          <a:endParaRPr lang="ru-RU" sz="1400" dirty="0" smtClean="0"/>
        </a:p>
        <a:p>
          <a:pPr algn="l"/>
          <a:r>
            <a:rPr lang="en-US" sz="1400" dirty="0" smtClean="0"/>
            <a:t>&lt;1  </a:t>
          </a:r>
          <a:r>
            <a:rPr lang="ru-RU" sz="1400" dirty="0" smtClean="0"/>
            <a:t>пр.</a:t>
          </a:r>
          <a:r>
            <a:rPr lang="en-US" sz="1400" dirty="0" smtClean="0"/>
            <a:t>  </a:t>
          </a:r>
          <a:r>
            <a:rPr lang="ru-RU" sz="1400" dirty="0" smtClean="0"/>
            <a:t>Тр.</a:t>
          </a:r>
          <a:r>
            <a:rPr lang="en-US" sz="1400" dirty="0" smtClean="0"/>
            <a:t>AFK</a:t>
          </a:r>
        </a:p>
        <a:p>
          <a:pPr algn="l"/>
          <a:r>
            <a:rPr lang="en-US" sz="1400" dirty="0" smtClean="0"/>
            <a:t>&lt;1  </a:t>
          </a:r>
          <a:r>
            <a:rPr lang="ru-RU" sz="1400" dirty="0" smtClean="0"/>
            <a:t>пр. тр.</a:t>
          </a:r>
          <a:r>
            <a:rPr lang="en-US" sz="1400" dirty="0" smtClean="0"/>
            <a:t>OFE</a:t>
          </a:r>
          <a:endParaRPr lang="en-US" sz="1400" dirty="0"/>
        </a:p>
      </dgm:t>
    </dgm:pt>
    <dgm:pt modelId="{FEA78794-E485-41EC-93B8-D49CF918C964}" type="parTrans" cxnId="{BC7E16A0-A504-43F8-BDA2-7C6F245F2B2C}">
      <dgm:prSet/>
      <dgm:spPr/>
      <dgm:t>
        <a:bodyPr/>
        <a:lstStyle/>
        <a:p>
          <a:endParaRPr lang="en-US"/>
        </a:p>
      </dgm:t>
    </dgm:pt>
    <dgm:pt modelId="{4CB0B81F-D31C-4005-B199-1DB3AE71AC6A}" type="sibTrans" cxnId="{BC7E16A0-A504-43F8-BDA2-7C6F245F2B2C}">
      <dgm:prSet/>
      <dgm:spPr/>
      <dgm:t>
        <a:bodyPr/>
        <a:lstStyle/>
        <a:p>
          <a:endParaRPr lang="en-US"/>
        </a:p>
      </dgm:t>
    </dgm:pt>
    <dgm:pt modelId="{D551AF9E-A53F-48A2-92F0-EC8B25FB1671}" type="pres">
      <dgm:prSet presAssocID="{1AC44A9C-047F-4AF2-9065-09F35B9F6A3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5343525-F94F-4F3D-A7D2-CF06F4B31450}" type="pres">
      <dgm:prSet presAssocID="{72CA034D-AA4F-4B5A-B0FE-97FEFD9589BC}" presName="root" presStyleCnt="0"/>
      <dgm:spPr/>
    </dgm:pt>
    <dgm:pt modelId="{C2A64BE7-4524-451C-B498-66FA51F9D587}" type="pres">
      <dgm:prSet presAssocID="{72CA034D-AA4F-4B5A-B0FE-97FEFD9589BC}" presName="rootComposite" presStyleCnt="0"/>
      <dgm:spPr/>
    </dgm:pt>
    <dgm:pt modelId="{5B3AAD21-C1F8-4B65-B85B-8276E7D18BE2}" type="pres">
      <dgm:prSet presAssocID="{72CA034D-AA4F-4B5A-B0FE-97FEFD9589BC}" presName="rootText" presStyleLbl="node1" presStyleIdx="0" presStyleCnt="6"/>
      <dgm:spPr/>
      <dgm:t>
        <a:bodyPr/>
        <a:lstStyle/>
        <a:p>
          <a:endParaRPr lang="en-US"/>
        </a:p>
      </dgm:t>
    </dgm:pt>
    <dgm:pt modelId="{50B40B5F-0D2C-4B7E-A177-F2A176FDE504}" type="pres">
      <dgm:prSet presAssocID="{72CA034D-AA4F-4B5A-B0FE-97FEFD9589BC}" presName="rootConnector" presStyleLbl="node1" presStyleIdx="0" presStyleCnt="6"/>
      <dgm:spPr/>
      <dgm:t>
        <a:bodyPr/>
        <a:lstStyle/>
        <a:p>
          <a:endParaRPr lang="en-US"/>
        </a:p>
      </dgm:t>
    </dgm:pt>
    <dgm:pt modelId="{A425913D-61A2-4875-90D8-B5EBA6B61640}" type="pres">
      <dgm:prSet presAssocID="{72CA034D-AA4F-4B5A-B0FE-97FEFD9589BC}" presName="childShape" presStyleCnt="0"/>
      <dgm:spPr/>
    </dgm:pt>
    <dgm:pt modelId="{DF076459-C8F2-4C5C-87A3-E8DA903935E3}" type="pres">
      <dgm:prSet presAssocID="{BDF2F95A-0E65-410F-B26E-2EAC2E73B842}" presName="Name13" presStyleLbl="parChTrans1D2" presStyleIdx="0" presStyleCnt="9"/>
      <dgm:spPr/>
      <dgm:t>
        <a:bodyPr/>
        <a:lstStyle/>
        <a:p>
          <a:endParaRPr lang="en-US"/>
        </a:p>
      </dgm:t>
    </dgm:pt>
    <dgm:pt modelId="{66F6C00B-7CEB-49C5-991B-E8BB30E9A427}" type="pres">
      <dgm:prSet presAssocID="{47EE3A33-90F5-4FAA-8281-397EA58A0072}" presName="childText" presStyleLbl="bgAcc1" presStyleIdx="0" presStyleCnt="9" custScaleX="113328" custScaleY="244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B0652-D983-4B98-BA01-21B7253BD18D}" type="pres">
      <dgm:prSet presAssocID="{B1D6276E-512E-49C0-BD78-1134C8DD8CD1}" presName="root" presStyleCnt="0"/>
      <dgm:spPr/>
    </dgm:pt>
    <dgm:pt modelId="{47D9AB66-F750-44BB-A38F-FE35776B3414}" type="pres">
      <dgm:prSet presAssocID="{B1D6276E-512E-49C0-BD78-1134C8DD8CD1}" presName="rootComposite" presStyleCnt="0"/>
      <dgm:spPr/>
    </dgm:pt>
    <dgm:pt modelId="{AEC095AB-A322-432C-B417-F8CCC49DF397}" type="pres">
      <dgm:prSet presAssocID="{B1D6276E-512E-49C0-BD78-1134C8DD8CD1}" presName="rootText" presStyleLbl="node1" presStyleIdx="1" presStyleCnt="6"/>
      <dgm:spPr/>
      <dgm:t>
        <a:bodyPr/>
        <a:lstStyle/>
        <a:p>
          <a:endParaRPr lang="en-US"/>
        </a:p>
      </dgm:t>
    </dgm:pt>
    <dgm:pt modelId="{D1F0EDA5-A363-4182-9604-5B01A384A5DB}" type="pres">
      <dgm:prSet presAssocID="{B1D6276E-512E-49C0-BD78-1134C8DD8CD1}" presName="rootConnector" presStyleLbl="node1" presStyleIdx="1" presStyleCnt="6"/>
      <dgm:spPr/>
      <dgm:t>
        <a:bodyPr/>
        <a:lstStyle/>
        <a:p>
          <a:endParaRPr lang="en-US"/>
        </a:p>
      </dgm:t>
    </dgm:pt>
    <dgm:pt modelId="{630B3377-7A92-4418-89A6-79DDC40CB7E8}" type="pres">
      <dgm:prSet presAssocID="{B1D6276E-512E-49C0-BD78-1134C8DD8CD1}" presName="childShape" presStyleCnt="0"/>
      <dgm:spPr/>
    </dgm:pt>
    <dgm:pt modelId="{9B1A1529-9D68-45B1-B50B-09694221237D}" type="pres">
      <dgm:prSet presAssocID="{83C3BF09-8ED6-4718-80E8-89B0EE3EFB99}" presName="Name13" presStyleLbl="parChTrans1D2" presStyleIdx="1" presStyleCnt="9"/>
      <dgm:spPr/>
      <dgm:t>
        <a:bodyPr/>
        <a:lstStyle/>
        <a:p>
          <a:endParaRPr lang="en-US"/>
        </a:p>
      </dgm:t>
    </dgm:pt>
    <dgm:pt modelId="{F0E36A4D-C670-477E-BB1D-D08AA9C662A0}" type="pres">
      <dgm:prSet presAssocID="{058DBC80-81D5-4226-A4DE-9D0D48F0F0A4}" presName="childText" presStyleLbl="bgAcc1" presStyleIdx="1" presStyleCnt="9" custScaleY="244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7B4DF-77C8-474F-90FA-F8E580F36B3C}" type="pres">
      <dgm:prSet presAssocID="{78B108B9-56CF-4384-98ED-157DE9ABAE7A}" presName="root" presStyleCnt="0"/>
      <dgm:spPr/>
    </dgm:pt>
    <dgm:pt modelId="{FFE2340D-5330-493D-BA74-FE17B9220C83}" type="pres">
      <dgm:prSet presAssocID="{78B108B9-56CF-4384-98ED-157DE9ABAE7A}" presName="rootComposite" presStyleCnt="0"/>
      <dgm:spPr/>
    </dgm:pt>
    <dgm:pt modelId="{61D47C84-4FD7-49F7-9F27-88672E025B06}" type="pres">
      <dgm:prSet presAssocID="{78B108B9-56CF-4384-98ED-157DE9ABAE7A}" presName="rootText" presStyleLbl="node1" presStyleIdx="2" presStyleCnt="6" custLinFactNeighborX="-13637" custLinFactNeighborY="2687"/>
      <dgm:spPr/>
      <dgm:t>
        <a:bodyPr/>
        <a:lstStyle/>
        <a:p>
          <a:endParaRPr lang="en-US"/>
        </a:p>
      </dgm:t>
    </dgm:pt>
    <dgm:pt modelId="{A3CBFD11-BED6-4AB8-96F7-C4762EA1F0AC}" type="pres">
      <dgm:prSet presAssocID="{78B108B9-56CF-4384-98ED-157DE9ABAE7A}" presName="rootConnector" presStyleLbl="node1" presStyleIdx="2" presStyleCnt="6"/>
      <dgm:spPr/>
      <dgm:t>
        <a:bodyPr/>
        <a:lstStyle/>
        <a:p>
          <a:endParaRPr lang="en-US"/>
        </a:p>
      </dgm:t>
    </dgm:pt>
    <dgm:pt modelId="{89FE7986-ABD3-4686-BAEF-47A9651CF45A}" type="pres">
      <dgm:prSet presAssocID="{78B108B9-56CF-4384-98ED-157DE9ABAE7A}" presName="childShape" presStyleCnt="0"/>
      <dgm:spPr/>
    </dgm:pt>
    <dgm:pt modelId="{4A9607D8-B176-4204-A838-B322A0E739A2}" type="pres">
      <dgm:prSet presAssocID="{693D5DF5-3DF4-46A9-8AC5-F641C1380583}" presName="Name13" presStyleLbl="parChTrans1D2" presStyleIdx="2" presStyleCnt="9"/>
      <dgm:spPr/>
      <dgm:t>
        <a:bodyPr/>
        <a:lstStyle/>
        <a:p>
          <a:endParaRPr lang="en-US"/>
        </a:p>
      </dgm:t>
    </dgm:pt>
    <dgm:pt modelId="{B9DB328A-A2BE-4CEB-B13F-B0FC9CDEC424}" type="pres">
      <dgm:prSet presAssocID="{4090053B-AABE-4CA7-9830-AA0EA179E453}" presName="childText" presStyleLbl="bgAcc1" presStyleIdx="2" presStyleCnt="9" custScaleX="115822" custScaleY="244627" custLinFactNeighborX="-13378" custLinFactNeighborY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33D9E-1ED0-4ABB-82D1-B1AF49758BF0}" type="pres">
      <dgm:prSet presAssocID="{31BCD339-27F5-41FD-8188-CD17DA5F801E}" presName="Name13" presStyleLbl="parChTrans1D2" presStyleIdx="3" presStyleCnt="9"/>
      <dgm:spPr/>
      <dgm:t>
        <a:bodyPr/>
        <a:lstStyle/>
        <a:p>
          <a:endParaRPr lang="en-US"/>
        </a:p>
      </dgm:t>
    </dgm:pt>
    <dgm:pt modelId="{2CD14905-3FCE-4223-B69A-9F2751969A70}" type="pres">
      <dgm:prSet presAssocID="{F5256B98-2BCF-444B-A6EB-D834BC1E585A}" presName="childText" presStyleLbl="bgAcc1" presStyleIdx="3" presStyleCnt="9" custScaleX="113803" custScaleY="141103" custLinFactNeighborX="-8623" custLinFactNeighborY="-7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E42E73-853C-44DA-8612-75152E4B7184}" type="pres">
      <dgm:prSet presAssocID="{B5DA9548-9620-47B7-A9E6-AC30C1FCD3EA}" presName="root" presStyleCnt="0"/>
      <dgm:spPr/>
    </dgm:pt>
    <dgm:pt modelId="{51C73543-0B01-492D-97EC-200FC9FE0DEB}" type="pres">
      <dgm:prSet presAssocID="{B5DA9548-9620-47B7-A9E6-AC30C1FCD3EA}" presName="rootComposite" presStyleCnt="0"/>
      <dgm:spPr/>
    </dgm:pt>
    <dgm:pt modelId="{E0A1C39C-0395-42DC-AA9A-8CED7FA41808}" type="pres">
      <dgm:prSet presAssocID="{B5DA9548-9620-47B7-A9E6-AC30C1FCD3EA}" presName="rootText" presStyleLbl="node1" presStyleIdx="3" presStyleCnt="6" custLinFactNeighborX="-4058" custLinFactNeighborY="-5088"/>
      <dgm:spPr/>
      <dgm:t>
        <a:bodyPr/>
        <a:lstStyle/>
        <a:p>
          <a:endParaRPr lang="en-US"/>
        </a:p>
      </dgm:t>
    </dgm:pt>
    <dgm:pt modelId="{8B0A053E-4BBD-4B17-95CB-D265258DDA75}" type="pres">
      <dgm:prSet presAssocID="{B5DA9548-9620-47B7-A9E6-AC30C1FCD3EA}" presName="rootConnector" presStyleLbl="node1" presStyleIdx="3" presStyleCnt="6"/>
      <dgm:spPr/>
      <dgm:t>
        <a:bodyPr/>
        <a:lstStyle/>
        <a:p>
          <a:endParaRPr lang="en-US"/>
        </a:p>
      </dgm:t>
    </dgm:pt>
    <dgm:pt modelId="{98E1B18D-4D51-4679-B4A0-4E5B4AE1349F}" type="pres">
      <dgm:prSet presAssocID="{B5DA9548-9620-47B7-A9E6-AC30C1FCD3EA}" presName="childShape" presStyleCnt="0"/>
      <dgm:spPr/>
    </dgm:pt>
    <dgm:pt modelId="{29A75930-7634-40AB-B6EC-6D37B602129C}" type="pres">
      <dgm:prSet presAssocID="{3A67C485-1121-435D-91DE-36132E1CBC48}" presName="Name13" presStyleLbl="parChTrans1D2" presStyleIdx="4" presStyleCnt="9"/>
      <dgm:spPr/>
      <dgm:t>
        <a:bodyPr/>
        <a:lstStyle/>
        <a:p>
          <a:endParaRPr lang="en-US"/>
        </a:p>
      </dgm:t>
    </dgm:pt>
    <dgm:pt modelId="{B9DDCC07-7980-4040-A0F5-DD7C0D6FB365}" type="pres">
      <dgm:prSet presAssocID="{971DF20C-F706-484F-8B21-A62B28F21D83}" presName="childText" presStyleLbl="bgAcc1" presStyleIdx="4" presStyleCnt="9" custScaleX="110229" custScaleY="275210" custLinFactNeighborX="-7180" custLinFactNeighborY="-15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60DEA-8939-41B6-9950-AA624BE3A968}" type="pres">
      <dgm:prSet presAssocID="{386EE682-C258-469D-A0FB-30837897F490}" presName="Name13" presStyleLbl="parChTrans1D2" presStyleIdx="5" presStyleCnt="9"/>
      <dgm:spPr/>
      <dgm:t>
        <a:bodyPr/>
        <a:lstStyle/>
        <a:p>
          <a:endParaRPr lang="en-US"/>
        </a:p>
      </dgm:t>
    </dgm:pt>
    <dgm:pt modelId="{A6A35167-BD14-4A08-8DC9-28F8B29DD702}" type="pres">
      <dgm:prSet presAssocID="{AF0AB886-FA0D-4651-89DD-AFB20EE816D4}" presName="childText" presStyleLbl="bgAcc1" presStyleIdx="5" presStyleCnt="9" custScaleY="302895" custLinFactNeighborY="-27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34E6E0-9FEF-4C97-AC4C-EE648DB1B04A}" type="pres">
      <dgm:prSet presAssocID="{744AAC5A-A905-4A57-AF66-B0BBA8D4DCB9}" presName="root" presStyleCnt="0"/>
      <dgm:spPr/>
    </dgm:pt>
    <dgm:pt modelId="{0F3B86F6-1485-4B6D-8F1F-8FF81F170159}" type="pres">
      <dgm:prSet presAssocID="{744AAC5A-A905-4A57-AF66-B0BBA8D4DCB9}" presName="rootComposite" presStyleCnt="0"/>
      <dgm:spPr/>
    </dgm:pt>
    <dgm:pt modelId="{419DC429-AE11-48F5-944C-A22ECCC784B5}" type="pres">
      <dgm:prSet presAssocID="{744AAC5A-A905-4A57-AF66-B0BBA8D4DCB9}" presName="rootText" presStyleLbl="node1" presStyleIdx="4" presStyleCnt="6" custLinFactNeighborX="5684" custLinFactNeighborY="-3255"/>
      <dgm:spPr/>
      <dgm:t>
        <a:bodyPr/>
        <a:lstStyle/>
        <a:p>
          <a:endParaRPr lang="en-US"/>
        </a:p>
      </dgm:t>
    </dgm:pt>
    <dgm:pt modelId="{B262F706-6565-40F0-A60A-316AF967740D}" type="pres">
      <dgm:prSet presAssocID="{744AAC5A-A905-4A57-AF66-B0BBA8D4DCB9}" presName="rootConnector" presStyleLbl="node1" presStyleIdx="4" presStyleCnt="6"/>
      <dgm:spPr/>
      <dgm:t>
        <a:bodyPr/>
        <a:lstStyle/>
        <a:p>
          <a:endParaRPr lang="en-US"/>
        </a:p>
      </dgm:t>
    </dgm:pt>
    <dgm:pt modelId="{3E1EA0AA-4BAE-48F4-BC30-4805139AFA1F}" type="pres">
      <dgm:prSet presAssocID="{744AAC5A-A905-4A57-AF66-B0BBA8D4DCB9}" presName="childShape" presStyleCnt="0"/>
      <dgm:spPr/>
    </dgm:pt>
    <dgm:pt modelId="{CF72EF0B-C535-4FB5-9ED4-01B9224E594A}" type="pres">
      <dgm:prSet presAssocID="{24D0C148-44AF-442D-93B2-52E6627FEAC4}" presName="Name13" presStyleLbl="parChTrans1D2" presStyleIdx="6" presStyleCnt="9"/>
      <dgm:spPr/>
      <dgm:t>
        <a:bodyPr/>
        <a:lstStyle/>
        <a:p>
          <a:endParaRPr lang="en-US"/>
        </a:p>
      </dgm:t>
    </dgm:pt>
    <dgm:pt modelId="{6D731A8E-2DB9-4569-B8DD-7BC836C1D496}" type="pres">
      <dgm:prSet presAssocID="{35C90425-1591-46C1-8187-346D28E97268}" presName="childText" presStyleLbl="bgAcc1" presStyleIdx="6" presStyleCnt="9" custScaleY="275211" custLinFactNeighborX="8575" custLinFactNeighborY="-20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E3168-C975-4E5D-8AEC-4FADF26FB1B9}" type="pres">
      <dgm:prSet presAssocID="{AF551F41-8E7F-4AF0-A33B-F769D9441F6A}" presName="Name13" presStyleLbl="parChTrans1D2" presStyleIdx="7" presStyleCnt="9"/>
      <dgm:spPr/>
      <dgm:t>
        <a:bodyPr/>
        <a:lstStyle/>
        <a:p>
          <a:endParaRPr lang="en-US"/>
        </a:p>
      </dgm:t>
    </dgm:pt>
    <dgm:pt modelId="{14E521F1-1009-4432-8269-B6280BC1DB54}" type="pres">
      <dgm:prSet presAssocID="{44931E2A-8951-46D6-8974-C23538C44A76}" presName="childText" presStyleLbl="bgAcc1" presStyleIdx="7" presStyleCnt="9" custScaleX="165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CF850-BE78-4CF6-A8E4-00D2E453D510}" type="pres">
      <dgm:prSet presAssocID="{2B786DA6-1331-42E8-AA76-608A712E4CE2}" presName="root" presStyleCnt="0"/>
      <dgm:spPr/>
    </dgm:pt>
    <dgm:pt modelId="{CD5A1851-531B-47D6-AEDD-C37390A428DE}" type="pres">
      <dgm:prSet presAssocID="{2B786DA6-1331-42E8-AA76-608A712E4CE2}" presName="rootComposite" presStyleCnt="0"/>
      <dgm:spPr/>
    </dgm:pt>
    <dgm:pt modelId="{2CC03BEA-ED7A-4E1C-A390-98A3E483101C}" type="pres">
      <dgm:prSet presAssocID="{2B786DA6-1331-42E8-AA76-608A712E4CE2}" presName="rootText" presStyleLbl="node1" presStyleIdx="5" presStyleCnt="6" custLinFactNeighborX="1140" custLinFactNeighborY="-10704"/>
      <dgm:spPr/>
      <dgm:t>
        <a:bodyPr/>
        <a:lstStyle/>
        <a:p>
          <a:endParaRPr lang="en-US"/>
        </a:p>
      </dgm:t>
    </dgm:pt>
    <dgm:pt modelId="{37201DAC-F924-4C63-9FA2-064C363661B9}" type="pres">
      <dgm:prSet presAssocID="{2B786DA6-1331-42E8-AA76-608A712E4CE2}" presName="rootConnector" presStyleLbl="node1" presStyleIdx="5" presStyleCnt="6"/>
      <dgm:spPr/>
      <dgm:t>
        <a:bodyPr/>
        <a:lstStyle/>
        <a:p>
          <a:endParaRPr lang="en-US"/>
        </a:p>
      </dgm:t>
    </dgm:pt>
    <dgm:pt modelId="{F91F6E11-F860-4108-9F99-727CAA288C97}" type="pres">
      <dgm:prSet presAssocID="{2B786DA6-1331-42E8-AA76-608A712E4CE2}" presName="childShape" presStyleCnt="0"/>
      <dgm:spPr/>
    </dgm:pt>
    <dgm:pt modelId="{C42063B7-A234-493D-AEE5-8C3BC24B7586}" type="pres">
      <dgm:prSet presAssocID="{FEA78794-E485-41EC-93B8-D49CF918C964}" presName="Name13" presStyleLbl="parChTrans1D2" presStyleIdx="8" presStyleCnt="9"/>
      <dgm:spPr/>
      <dgm:t>
        <a:bodyPr/>
        <a:lstStyle/>
        <a:p>
          <a:endParaRPr lang="en-US"/>
        </a:p>
      </dgm:t>
    </dgm:pt>
    <dgm:pt modelId="{4DB7C410-427F-42A5-9E7E-E7FE0C3170AD}" type="pres">
      <dgm:prSet presAssocID="{CE85A0A1-7A0A-4578-861E-429A791ECA53}" presName="childText" presStyleLbl="bgAcc1" presStyleIdx="8" presStyleCnt="9" custScaleY="270475" custLinFactNeighborX="-4338" custLinFactNeighborY="-15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731634-02A6-4D7B-AFCA-48B2C9530D51}" type="presOf" srcId="{744AAC5A-A905-4A57-AF66-B0BBA8D4DCB9}" destId="{419DC429-AE11-48F5-944C-A22ECCC784B5}" srcOrd="0" destOrd="0" presId="urn:microsoft.com/office/officeart/2005/8/layout/hierarchy3"/>
    <dgm:cxn modelId="{C252A54E-6EE2-43A7-88F8-ACCB1B8205BD}" type="presOf" srcId="{47EE3A33-90F5-4FAA-8281-397EA58A0072}" destId="{66F6C00B-7CEB-49C5-991B-E8BB30E9A427}" srcOrd="0" destOrd="0" presId="urn:microsoft.com/office/officeart/2005/8/layout/hierarchy3"/>
    <dgm:cxn modelId="{97CA8B1A-456B-42EA-B5C5-CD25B589124F}" type="presOf" srcId="{CE85A0A1-7A0A-4578-861E-429A791ECA53}" destId="{4DB7C410-427F-42A5-9E7E-E7FE0C3170AD}" srcOrd="0" destOrd="0" presId="urn:microsoft.com/office/officeart/2005/8/layout/hierarchy3"/>
    <dgm:cxn modelId="{01F611A0-6C36-4B34-B3A5-4D82295F859C}" type="presOf" srcId="{744AAC5A-A905-4A57-AF66-B0BBA8D4DCB9}" destId="{B262F706-6565-40F0-A60A-316AF967740D}" srcOrd="1" destOrd="0" presId="urn:microsoft.com/office/officeart/2005/8/layout/hierarchy3"/>
    <dgm:cxn modelId="{87CE00C2-B51B-492B-BD0E-9F505511A195}" srcId="{1AC44A9C-047F-4AF2-9065-09F35B9F6A31}" destId="{744AAC5A-A905-4A57-AF66-B0BBA8D4DCB9}" srcOrd="4" destOrd="0" parTransId="{96AA2ACF-DF25-4779-A52E-C543D73AA043}" sibTransId="{7F94ECFC-8EFF-4DBC-8AE0-87241F44380D}"/>
    <dgm:cxn modelId="{95C51FA2-F5CC-42BF-B6E6-4A3F5EFA513D}" type="presOf" srcId="{2B786DA6-1331-42E8-AA76-608A712E4CE2}" destId="{2CC03BEA-ED7A-4E1C-A390-98A3E483101C}" srcOrd="0" destOrd="0" presId="urn:microsoft.com/office/officeart/2005/8/layout/hierarchy3"/>
    <dgm:cxn modelId="{E4BFB350-0CED-4F30-A6E3-F4C199786A61}" srcId="{B5DA9548-9620-47B7-A9E6-AC30C1FCD3EA}" destId="{AF0AB886-FA0D-4651-89DD-AFB20EE816D4}" srcOrd="1" destOrd="0" parTransId="{386EE682-C258-469D-A0FB-30837897F490}" sibTransId="{16CECE47-1DC6-459F-A109-EB02814A07C9}"/>
    <dgm:cxn modelId="{DCB5C846-2346-488F-A5CB-0B73737A8775}" srcId="{1AC44A9C-047F-4AF2-9065-09F35B9F6A31}" destId="{2B786DA6-1331-42E8-AA76-608A712E4CE2}" srcOrd="5" destOrd="0" parTransId="{F7CC02CE-20E2-42AE-9A2F-25149E7EBB03}" sibTransId="{35D15041-04BB-492B-85D9-EDA8C1322644}"/>
    <dgm:cxn modelId="{28404B8C-722F-432D-8CEE-ECD648375BDC}" type="presOf" srcId="{3A67C485-1121-435D-91DE-36132E1CBC48}" destId="{29A75930-7634-40AB-B6EC-6D37B602129C}" srcOrd="0" destOrd="0" presId="urn:microsoft.com/office/officeart/2005/8/layout/hierarchy3"/>
    <dgm:cxn modelId="{5F460A13-B2E1-41AD-91F8-BA529D6D2F43}" type="presOf" srcId="{B5DA9548-9620-47B7-A9E6-AC30C1FCD3EA}" destId="{E0A1C39C-0395-42DC-AA9A-8CED7FA41808}" srcOrd="0" destOrd="0" presId="urn:microsoft.com/office/officeart/2005/8/layout/hierarchy3"/>
    <dgm:cxn modelId="{725705D5-0D07-4C6D-8883-B8CD9ADB531E}" type="presOf" srcId="{F5256B98-2BCF-444B-A6EB-D834BC1E585A}" destId="{2CD14905-3FCE-4223-B69A-9F2751969A70}" srcOrd="0" destOrd="0" presId="urn:microsoft.com/office/officeart/2005/8/layout/hierarchy3"/>
    <dgm:cxn modelId="{09A4603D-958A-4943-8249-F86CF1DC3443}" srcId="{1AC44A9C-047F-4AF2-9065-09F35B9F6A31}" destId="{72CA034D-AA4F-4B5A-B0FE-97FEFD9589BC}" srcOrd="0" destOrd="0" parTransId="{7E0DEEF9-6301-4C1E-A6C1-C49194587789}" sibTransId="{2E5D2103-07E1-43FE-B5C1-356BE2FC69F1}"/>
    <dgm:cxn modelId="{F3323523-5440-4004-B635-D5DEA3843CDA}" type="presOf" srcId="{B1D6276E-512E-49C0-BD78-1134C8DD8CD1}" destId="{AEC095AB-A322-432C-B417-F8CCC49DF397}" srcOrd="0" destOrd="0" presId="urn:microsoft.com/office/officeart/2005/8/layout/hierarchy3"/>
    <dgm:cxn modelId="{4A846CBD-EB80-4637-A36F-896FD88633BE}" type="presOf" srcId="{AF0AB886-FA0D-4651-89DD-AFB20EE816D4}" destId="{A6A35167-BD14-4A08-8DC9-28F8B29DD702}" srcOrd="0" destOrd="0" presId="urn:microsoft.com/office/officeart/2005/8/layout/hierarchy3"/>
    <dgm:cxn modelId="{0A8E2651-E9A0-4B01-A63A-D2430C9F0300}" type="presOf" srcId="{72CA034D-AA4F-4B5A-B0FE-97FEFD9589BC}" destId="{50B40B5F-0D2C-4B7E-A177-F2A176FDE504}" srcOrd="1" destOrd="0" presId="urn:microsoft.com/office/officeart/2005/8/layout/hierarchy3"/>
    <dgm:cxn modelId="{F71071B6-CA09-4EF5-B53C-306D3E824F21}" type="presOf" srcId="{44931E2A-8951-46D6-8974-C23538C44A76}" destId="{14E521F1-1009-4432-8269-B6280BC1DB54}" srcOrd="0" destOrd="0" presId="urn:microsoft.com/office/officeart/2005/8/layout/hierarchy3"/>
    <dgm:cxn modelId="{A1BCEDC1-555F-4176-88CC-67CC34E4CE0C}" srcId="{744AAC5A-A905-4A57-AF66-B0BBA8D4DCB9}" destId="{35C90425-1591-46C1-8187-346D28E97268}" srcOrd="0" destOrd="0" parTransId="{24D0C148-44AF-442D-93B2-52E6627FEAC4}" sibTransId="{C39F1362-A88D-4380-BAAD-C79FADEA71A1}"/>
    <dgm:cxn modelId="{34E0D6E5-98E5-4A07-84B5-8679DB5164F5}" type="presOf" srcId="{BDF2F95A-0E65-410F-B26E-2EAC2E73B842}" destId="{DF076459-C8F2-4C5C-87A3-E8DA903935E3}" srcOrd="0" destOrd="0" presId="urn:microsoft.com/office/officeart/2005/8/layout/hierarchy3"/>
    <dgm:cxn modelId="{BC7E16A0-A504-43F8-BDA2-7C6F245F2B2C}" srcId="{2B786DA6-1331-42E8-AA76-608A712E4CE2}" destId="{CE85A0A1-7A0A-4578-861E-429A791ECA53}" srcOrd="0" destOrd="0" parTransId="{FEA78794-E485-41EC-93B8-D49CF918C964}" sibTransId="{4CB0B81F-D31C-4005-B199-1DB3AE71AC6A}"/>
    <dgm:cxn modelId="{7503DC8F-016C-4704-B83C-645F2E48A8A1}" type="presOf" srcId="{1AC44A9C-047F-4AF2-9065-09F35B9F6A31}" destId="{D551AF9E-A53F-48A2-92F0-EC8B25FB1671}" srcOrd="0" destOrd="0" presId="urn:microsoft.com/office/officeart/2005/8/layout/hierarchy3"/>
    <dgm:cxn modelId="{1B16FDAC-42FA-44DD-9A06-64F4EBA269DD}" srcId="{B5DA9548-9620-47B7-A9E6-AC30C1FCD3EA}" destId="{971DF20C-F706-484F-8B21-A62B28F21D83}" srcOrd="0" destOrd="0" parTransId="{3A67C485-1121-435D-91DE-36132E1CBC48}" sibTransId="{19AD5DDC-F990-4C34-8411-85E02B8BE0C0}"/>
    <dgm:cxn modelId="{82DE44EA-1391-4E0D-BA37-81B80C6882D3}" srcId="{744AAC5A-A905-4A57-AF66-B0BBA8D4DCB9}" destId="{44931E2A-8951-46D6-8974-C23538C44A76}" srcOrd="1" destOrd="0" parTransId="{AF551F41-8E7F-4AF0-A33B-F769D9441F6A}" sibTransId="{22F8612C-D631-4941-A4F8-BF0D6B5310E4}"/>
    <dgm:cxn modelId="{ADD7AB80-69AA-4C92-ABDA-3830B3003F48}" srcId="{78B108B9-56CF-4384-98ED-157DE9ABAE7A}" destId="{4090053B-AABE-4CA7-9830-AA0EA179E453}" srcOrd="0" destOrd="0" parTransId="{693D5DF5-3DF4-46A9-8AC5-F641C1380583}" sibTransId="{043932EE-1E80-4B02-8B48-2809894DA753}"/>
    <dgm:cxn modelId="{81DA6DC9-194D-49B6-A270-6839750DA221}" type="presOf" srcId="{31BCD339-27F5-41FD-8188-CD17DA5F801E}" destId="{EF033D9E-1ED0-4ABB-82D1-B1AF49758BF0}" srcOrd="0" destOrd="0" presId="urn:microsoft.com/office/officeart/2005/8/layout/hierarchy3"/>
    <dgm:cxn modelId="{5E32B1B0-E2B5-4CED-9B8D-7AA0D910DB34}" type="presOf" srcId="{971DF20C-F706-484F-8B21-A62B28F21D83}" destId="{B9DDCC07-7980-4040-A0F5-DD7C0D6FB365}" srcOrd="0" destOrd="0" presId="urn:microsoft.com/office/officeart/2005/8/layout/hierarchy3"/>
    <dgm:cxn modelId="{7070832E-92AF-468C-8ECC-9D5E9EEEA85F}" type="presOf" srcId="{24D0C148-44AF-442D-93B2-52E6627FEAC4}" destId="{CF72EF0B-C535-4FB5-9ED4-01B9224E594A}" srcOrd="0" destOrd="0" presId="urn:microsoft.com/office/officeart/2005/8/layout/hierarchy3"/>
    <dgm:cxn modelId="{427022A1-0CCC-4EC5-B297-32E540F5BFE0}" type="presOf" srcId="{35C90425-1591-46C1-8187-346D28E97268}" destId="{6D731A8E-2DB9-4569-B8DD-7BC836C1D496}" srcOrd="0" destOrd="0" presId="urn:microsoft.com/office/officeart/2005/8/layout/hierarchy3"/>
    <dgm:cxn modelId="{17CAF8C2-7F0B-43BA-8E53-CB34253FF6FA}" type="presOf" srcId="{72CA034D-AA4F-4B5A-B0FE-97FEFD9589BC}" destId="{5B3AAD21-C1F8-4B65-B85B-8276E7D18BE2}" srcOrd="0" destOrd="0" presId="urn:microsoft.com/office/officeart/2005/8/layout/hierarchy3"/>
    <dgm:cxn modelId="{14DAD09B-7F2D-4F41-A9CB-F3608D9AB1F8}" type="presOf" srcId="{2B786DA6-1331-42E8-AA76-608A712E4CE2}" destId="{37201DAC-F924-4C63-9FA2-064C363661B9}" srcOrd="1" destOrd="0" presId="urn:microsoft.com/office/officeart/2005/8/layout/hierarchy3"/>
    <dgm:cxn modelId="{4527DB19-2234-4ECB-B853-39F706386096}" type="presOf" srcId="{693D5DF5-3DF4-46A9-8AC5-F641C1380583}" destId="{4A9607D8-B176-4204-A838-B322A0E739A2}" srcOrd="0" destOrd="0" presId="urn:microsoft.com/office/officeart/2005/8/layout/hierarchy3"/>
    <dgm:cxn modelId="{00C5560E-B682-4561-8DBC-20CF50967B4B}" type="presOf" srcId="{058DBC80-81D5-4226-A4DE-9D0D48F0F0A4}" destId="{F0E36A4D-C670-477E-BB1D-D08AA9C662A0}" srcOrd="0" destOrd="0" presId="urn:microsoft.com/office/officeart/2005/8/layout/hierarchy3"/>
    <dgm:cxn modelId="{E6114808-4D52-44DC-86AE-97F060422E54}" srcId="{72CA034D-AA4F-4B5A-B0FE-97FEFD9589BC}" destId="{47EE3A33-90F5-4FAA-8281-397EA58A0072}" srcOrd="0" destOrd="0" parTransId="{BDF2F95A-0E65-410F-B26E-2EAC2E73B842}" sibTransId="{F92234EB-7F02-4DC4-B420-D967F9042C1A}"/>
    <dgm:cxn modelId="{DB226193-1C6D-4152-8B40-7BA53735982D}" type="presOf" srcId="{AF551F41-8E7F-4AF0-A33B-F769D9441F6A}" destId="{86DE3168-C975-4E5D-8AEC-4FADF26FB1B9}" srcOrd="0" destOrd="0" presId="urn:microsoft.com/office/officeart/2005/8/layout/hierarchy3"/>
    <dgm:cxn modelId="{76CE3EEA-4152-4425-886D-46BF86F70122}" srcId="{78B108B9-56CF-4384-98ED-157DE9ABAE7A}" destId="{F5256B98-2BCF-444B-A6EB-D834BC1E585A}" srcOrd="1" destOrd="0" parTransId="{31BCD339-27F5-41FD-8188-CD17DA5F801E}" sibTransId="{8394306C-83D8-43A7-AE58-EEF6EEB5F619}"/>
    <dgm:cxn modelId="{3C67C93F-9B08-4590-ABE5-54318E37E287}" type="presOf" srcId="{386EE682-C258-469D-A0FB-30837897F490}" destId="{0C660DEA-8939-41B6-9950-AA624BE3A968}" srcOrd="0" destOrd="0" presId="urn:microsoft.com/office/officeart/2005/8/layout/hierarchy3"/>
    <dgm:cxn modelId="{B309E60F-E204-4E42-9649-691B564DC980}" type="presOf" srcId="{83C3BF09-8ED6-4718-80E8-89B0EE3EFB99}" destId="{9B1A1529-9D68-45B1-B50B-09694221237D}" srcOrd="0" destOrd="0" presId="urn:microsoft.com/office/officeart/2005/8/layout/hierarchy3"/>
    <dgm:cxn modelId="{E7044633-1371-49B0-A1D6-02FFCF4D0668}" srcId="{B1D6276E-512E-49C0-BD78-1134C8DD8CD1}" destId="{058DBC80-81D5-4226-A4DE-9D0D48F0F0A4}" srcOrd="0" destOrd="0" parTransId="{83C3BF09-8ED6-4718-80E8-89B0EE3EFB99}" sibTransId="{1CB2165A-3625-4B70-BE67-7BA800702AC7}"/>
    <dgm:cxn modelId="{4C86B278-E2F4-45EA-B6E4-7A4004463EF8}" srcId="{1AC44A9C-047F-4AF2-9065-09F35B9F6A31}" destId="{78B108B9-56CF-4384-98ED-157DE9ABAE7A}" srcOrd="2" destOrd="0" parTransId="{411902E0-2757-41D7-AAF2-867721AB5DCD}" sibTransId="{13F84E39-FF71-4486-97F0-3C31560D6C9B}"/>
    <dgm:cxn modelId="{A10E3E3B-D606-429F-8AA1-482931EDB3F2}" srcId="{1AC44A9C-047F-4AF2-9065-09F35B9F6A31}" destId="{B5DA9548-9620-47B7-A9E6-AC30C1FCD3EA}" srcOrd="3" destOrd="0" parTransId="{3AF0F769-8833-4576-BB52-09FE9402F7E2}" sibTransId="{3D2011B6-9045-4FDA-8FE7-BF5CE1092EA6}"/>
    <dgm:cxn modelId="{D60EC0F9-8597-4FF5-84A8-A77D580CB110}" srcId="{1AC44A9C-047F-4AF2-9065-09F35B9F6A31}" destId="{B1D6276E-512E-49C0-BD78-1134C8DD8CD1}" srcOrd="1" destOrd="0" parTransId="{80572D32-BA86-4124-BA1C-3CBBDF030EE6}" sibTransId="{04F35008-796B-42B8-A4F9-AB99B5C44FF9}"/>
    <dgm:cxn modelId="{A86C5DB5-6615-418F-BFA6-A56E7BD4FE67}" type="presOf" srcId="{B1D6276E-512E-49C0-BD78-1134C8DD8CD1}" destId="{D1F0EDA5-A363-4182-9604-5B01A384A5DB}" srcOrd="1" destOrd="0" presId="urn:microsoft.com/office/officeart/2005/8/layout/hierarchy3"/>
    <dgm:cxn modelId="{6EA1BFD4-257F-452B-93B1-B1648FF08209}" type="presOf" srcId="{78B108B9-56CF-4384-98ED-157DE9ABAE7A}" destId="{61D47C84-4FD7-49F7-9F27-88672E025B06}" srcOrd="0" destOrd="0" presId="urn:microsoft.com/office/officeart/2005/8/layout/hierarchy3"/>
    <dgm:cxn modelId="{4712801F-A45D-4B34-BBC8-BE72ABAACA00}" type="presOf" srcId="{78B108B9-56CF-4384-98ED-157DE9ABAE7A}" destId="{A3CBFD11-BED6-4AB8-96F7-C4762EA1F0AC}" srcOrd="1" destOrd="0" presId="urn:microsoft.com/office/officeart/2005/8/layout/hierarchy3"/>
    <dgm:cxn modelId="{CB580E4B-4C89-4031-901A-5B04C5666EBC}" type="presOf" srcId="{FEA78794-E485-41EC-93B8-D49CF918C964}" destId="{C42063B7-A234-493D-AEE5-8C3BC24B7586}" srcOrd="0" destOrd="0" presId="urn:microsoft.com/office/officeart/2005/8/layout/hierarchy3"/>
    <dgm:cxn modelId="{71027A8D-529B-4437-9C11-9211D2B8F546}" type="presOf" srcId="{4090053B-AABE-4CA7-9830-AA0EA179E453}" destId="{B9DB328A-A2BE-4CEB-B13F-B0FC9CDEC424}" srcOrd="0" destOrd="0" presId="urn:microsoft.com/office/officeart/2005/8/layout/hierarchy3"/>
    <dgm:cxn modelId="{A7EA089C-DF64-4D44-BE7F-A4D2C8D7C6BB}" type="presOf" srcId="{B5DA9548-9620-47B7-A9E6-AC30C1FCD3EA}" destId="{8B0A053E-4BBD-4B17-95CB-D265258DDA75}" srcOrd="1" destOrd="0" presId="urn:microsoft.com/office/officeart/2005/8/layout/hierarchy3"/>
    <dgm:cxn modelId="{5389F179-1D5B-47AD-8B72-E5DB3FCA288F}" type="presParOf" srcId="{D551AF9E-A53F-48A2-92F0-EC8B25FB1671}" destId="{B5343525-F94F-4F3D-A7D2-CF06F4B31450}" srcOrd="0" destOrd="0" presId="urn:microsoft.com/office/officeart/2005/8/layout/hierarchy3"/>
    <dgm:cxn modelId="{76D5431D-1AAE-4E23-AF31-AF54065EEF95}" type="presParOf" srcId="{B5343525-F94F-4F3D-A7D2-CF06F4B31450}" destId="{C2A64BE7-4524-451C-B498-66FA51F9D587}" srcOrd="0" destOrd="0" presId="urn:microsoft.com/office/officeart/2005/8/layout/hierarchy3"/>
    <dgm:cxn modelId="{FD1C40D5-393D-449C-B8FC-ADC1EF50845A}" type="presParOf" srcId="{C2A64BE7-4524-451C-B498-66FA51F9D587}" destId="{5B3AAD21-C1F8-4B65-B85B-8276E7D18BE2}" srcOrd="0" destOrd="0" presId="urn:microsoft.com/office/officeart/2005/8/layout/hierarchy3"/>
    <dgm:cxn modelId="{F82DCA4A-43F5-4BB5-836B-2DF11098D65B}" type="presParOf" srcId="{C2A64BE7-4524-451C-B498-66FA51F9D587}" destId="{50B40B5F-0D2C-4B7E-A177-F2A176FDE504}" srcOrd="1" destOrd="0" presId="urn:microsoft.com/office/officeart/2005/8/layout/hierarchy3"/>
    <dgm:cxn modelId="{EB0AB8B0-F807-4086-A265-8071B571C131}" type="presParOf" srcId="{B5343525-F94F-4F3D-A7D2-CF06F4B31450}" destId="{A425913D-61A2-4875-90D8-B5EBA6B61640}" srcOrd="1" destOrd="0" presId="urn:microsoft.com/office/officeart/2005/8/layout/hierarchy3"/>
    <dgm:cxn modelId="{751BF038-23F9-4D79-BBCD-8AE67C7AD59F}" type="presParOf" srcId="{A425913D-61A2-4875-90D8-B5EBA6B61640}" destId="{DF076459-C8F2-4C5C-87A3-E8DA903935E3}" srcOrd="0" destOrd="0" presId="urn:microsoft.com/office/officeart/2005/8/layout/hierarchy3"/>
    <dgm:cxn modelId="{463366F0-BB5A-4CF7-901A-D395A264C9CF}" type="presParOf" srcId="{A425913D-61A2-4875-90D8-B5EBA6B61640}" destId="{66F6C00B-7CEB-49C5-991B-E8BB30E9A427}" srcOrd="1" destOrd="0" presId="urn:microsoft.com/office/officeart/2005/8/layout/hierarchy3"/>
    <dgm:cxn modelId="{178997AA-66FB-42D8-80F6-464202608BD2}" type="presParOf" srcId="{D551AF9E-A53F-48A2-92F0-EC8B25FB1671}" destId="{E5AB0652-D983-4B98-BA01-21B7253BD18D}" srcOrd="1" destOrd="0" presId="urn:microsoft.com/office/officeart/2005/8/layout/hierarchy3"/>
    <dgm:cxn modelId="{4B61DE4D-9594-4E23-BB55-A6C92DC9C882}" type="presParOf" srcId="{E5AB0652-D983-4B98-BA01-21B7253BD18D}" destId="{47D9AB66-F750-44BB-A38F-FE35776B3414}" srcOrd="0" destOrd="0" presId="urn:microsoft.com/office/officeart/2005/8/layout/hierarchy3"/>
    <dgm:cxn modelId="{50C0A2CE-C4B7-44A8-B0E5-E9493B93560C}" type="presParOf" srcId="{47D9AB66-F750-44BB-A38F-FE35776B3414}" destId="{AEC095AB-A322-432C-B417-F8CCC49DF397}" srcOrd="0" destOrd="0" presId="urn:microsoft.com/office/officeart/2005/8/layout/hierarchy3"/>
    <dgm:cxn modelId="{835700B2-A47E-48C4-BC8B-F429B1CD1174}" type="presParOf" srcId="{47D9AB66-F750-44BB-A38F-FE35776B3414}" destId="{D1F0EDA5-A363-4182-9604-5B01A384A5DB}" srcOrd="1" destOrd="0" presId="urn:microsoft.com/office/officeart/2005/8/layout/hierarchy3"/>
    <dgm:cxn modelId="{E6DBC6FB-2CBC-48D5-9E60-434BD90FAE11}" type="presParOf" srcId="{E5AB0652-D983-4B98-BA01-21B7253BD18D}" destId="{630B3377-7A92-4418-89A6-79DDC40CB7E8}" srcOrd="1" destOrd="0" presId="urn:microsoft.com/office/officeart/2005/8/layout/hierarchy3"/>
    <dgm:cxn modelId="{BEA9CD09-1FB6-4733-A518-AD72D1E778BA}" type="presParOf" srcId="{630B3377-7A92-4418-89A6-79DDC40CB7E8}" destId="{9B1A1529-9D68-45B1-B50B-09694221237D}" srcOrd="0" destOrd="0" presId="urn:microsoft.com/office/officeart/2005/8/layout/hierarchy3"/>
    <dgm:cxn modelId="{48DCE609-3913-44C7-AB15-020679979A8F}" type="presParOf" srcId="{630B3377-7A92-4418-89A6-79DDC40CB7E8}" destId="{F0E36A4D-C670-477E-BB1D-D08AA9C662A0}" srcOrd="1" destOrd="0" presId="urn:microsoft.com/office/officeart/2005/8/layout/hierarchy3"/>
    <dgm:cxn modelId="{B6838A62-BDC2-4B02-B082-4D6E9384CF59}" type="presParOf" srcId="{D551AF9E-A53F-48A2-92F0-EC8B25FB1671}" destId="{E317B4DF-77C8-474F-90FA-F8E580F36B3C}" srcOrd="2" destOrd="0" presId="urn:microsoft.com/office/officeart/2005/8/layout/hierarchy3"/>
    <dgm:cxn modelId="{A47B88F8-2C1F-4023-AC4E-682594FA4269}" type="presParOf" srcId="{E317B4DF-77C8-474F-90FA-F8E580F36B3C}" destId="{FFE2340D-5330-493D-BA74-FE17B9220C83}" srcOrd="0" destOrd="0" presId="urn:microsoft.com/office/officeart/2005/8/layout/hierarchy3"/>
    <dgm:cxn modelId="{E1A26BB4-37ED-4193-AD3B-60ED1391DE6A}" type="presParOf" srcId="{FFE2340D-5330-493D-BA74-FE17B9220C83}" destId="{61D47C84-4FD7-49F7-9F27-88672E025B06}" srcOrd="0" destOrd="0" presId="urn:microsoft.com/office/officeart/2005/8/layout/hierarchy3"/>
    <dgm:cxn modelId="{98175679-74C3-4479-AC28-787D3D964457}" type="presParOf" srcId="{FFE2340D-5330-493D-BA74-FE17B9220C83}" destId="{A3CBFD11-BED6-4AB8-96F7-C4762EA1F0AC}" srcOrd="1" destOrd="0" presId="urn:microsoft.com/office/officeart/2005/8/layout/hierarchy3"/>
    <dgm:cxn modelId="{77BE5AAF-69C1-44AB-9A7E-EF9433329991}" type="presParOf" srcId="{E317B4DF-77C8-474F-90FA-F8E580F36B3C}" destId="{89FE7986-ABD3-4686-BAEF-47A9651CF45A}" srcOrd="1" destOrd="0" presId="urn:microsoft.com/office/officeart/2005/8/layout/hierarchy3"/>
    <dgm:cxn modelId="{D86DA636-8C8B-4798-8382-3260E9013022}" type="presParOf" srcId="{89FE7986-ABD3-4686-BAEF-47A9651CF45A}" destId="{4A9607D8-B176-4204-A838-B322A0E739A2}" srcOrd="0" destOrd="0" presId="urn:microsoft.com/office/officeart/2005/8/layout/hierarchy3"/>
    <dgm:cxn modelId="{53C64D0E-CBB2-436F-A2C7-234C75CAB920}" type="presParOf" srcId="{89FE7986-ABD3-4686-BAEF-47A9651CF45A}" destId="{B9DB328A-A2BE-4CEB-B13F-B0FC9CDEC424}" srcOrd="1" destOrd="0" presId="urn:microsoft.com/office/officeart/2005/8/layout/hierarchy3"/>
    <dgm:cxn modelId="{1A95200D-6B44-4881-87DB-B85E8090164C}" type="presParOf" srcId="{89FE7986-ABD3-4686-BAEF-47A9651CF45A}" destId="{EF033D9E-1ED0-4ABB-82D1-B1AF49758BF0}" srcOrd="2" destOrd="0" presId="urn:microsoft.com/office/officeart/2005/8/layout/hierarchy3"/>
    <dgm:cxn modelId="{06F2EFCA-8C99-452B-A7C8-9A66CA8780DF}" type="presParOf" srcId="{89FE7986-ABD3-4686-BAEF-47A9651CF45A}" destId="{2CD14905-3FCE-4223-B69A-9F2751969A70}" srcOrd="3" destOrd="0" presId="urn:microsoft.com/office/officeart/2005/8/layout/hierarchy3"/>
    <dgm:cxn modelId="{55F9B4A8-8685-447D-9C83-E278A467E066}" type="presParOf" srcId="{D551AF9E-A53F-48A2-92F0-EC8B25FB1671}" destId="{8DE42E73-853C-44DA-8612-75152E4B7184}" srcOrd="3" destOrd="0" presId="urn:microsoft.com/office/officeart/2005/8/layout/hierarchy3"/>
    <dgm:cxn modelId="{35E37479-2956-4499-A6E8-CECDABFBAA9A}" type="presParOf" srcId="{8DE42E73-853C-44DA-8612-75152E4B7184}" destId="{51C73543-0B01-492D-97EC-200FC9FE0DEB}" srcOrd="0" destOrd="0" presId="urn:microsoft.com/office/officeart/2005/8/layout/hierarchy3"/>
    <dgm:cxn modelId="{4C858070-AADD-48F7-B8B6-C990AAAE0D32}" type="presParOf" srcId="{51C73543-0B01-492D-97EC-200FC9FE0DEB}" destId="{E0A1C39C-0395-42DC-AA9A-8CED7FA41808}" srcOrd="0" destOrd="0" presId="urn:microsoft.com/office/officeart/2005/8/layout/hierarchy3"/>
    <dgm:cxn modelId="{A06D0972-E5DF-4246-8C19-19F00BFBF465}" type="presParOf" srcId="{51C73543-0B01-492D-97EC-200FC9FE0DEB}" destId="{8B0A053E-4BBD-4B17-95CB-D265258DDA75}" srcOrd="1" destOrd="0" presId="urn:microsoft.com/office/officeart/2005/8/layout/hierarchy3"/>
    <dgm:cxn modelId="{5A79EFA6-9193-492B-965F-1580E29CF96F}" type="presParOf" srcId="{8DE42E73-853C-44DA-8612-75152E4B7184}" destId="{98E1B18D-4D51-4679-B4A0-4E5B4AE1349F}" srcOrd="1" destOrd="0" presId="urn:microsoft.com/office/officeart/2005/8/layout/hierarchy3"/>
    <dgm:cxn modelId="{D597158E-185C-4300-8D14-C6E8B4969E21}" type="presParOf" srcId="{98E1B18D-4D51-4679-B4A0-4E5B4AE1349F}" destId="{29A75930-7634-40AB-B6EC-6D37B602129C}" srcOrd="0" destOrd="0" presId="urn:microsoft.com/office/officeart/2005/8/layout/hierarchy3"/>
    <dgm:cxn modelId="{8739D535-ED39-44E9-919C-EA2B73A8D443}" type="presParOf" srcId="{98E1B18D-4D51-4679-B4A0-4E5B4AE1349F}" destId="{B9DDCC07-7980-4040-A0F5-DD7C0D6FB365}" srcOrd="1" destOrd="0" presId="urn:microsoft.com/office/officeart/2005/8/layout/hierarchy3"/>
    <dgm:cxn modelId="{3E8639FB-352E-40E3-9170-6093396B5F1E}" type="presParOf" srcId="{98E1B18D-4D51-4679-B4A0-4E5B4AE1349F}" destId="{0C660DEA-8939-41B6-9950-AA624BE3A968}" srcOrd="2" destOrd="0" presId="urn:microsoft.com/office/officeart/2005/8/layout/hierarchy3"/>
    <dgm:cxn modelId="{480686E8-F48D-4368-9C8D-F1084D22FC83}" type="presParOf" srcId="{98E1B18D-4D51-4679-B4A0-4E5B4AE1349F}" destId="{A6A35167-BD14-4A08-8DC9-28F8B29DD702}" srcOrd="3" destOrd="0" presId="urn:microsoft.com/office/officeart/2005/8/layout/hierarchy3"/>
    <dgm:cxn modelId="{0F2E6EF9-3039-47DE-AB9C-C97928BC4BE2}" type="presParOf" srcId="{D551AF9E-A53F-48A2-92F0-EC8B25FB1671}" destId="{D634E6E0-9FEF-4C97-AC4C-EE648DB1B04A}" srcOrd="4" destOrd="0" presId="urn:microsoft.com/office/officeart/2005/8/layout/hierarchy3"/>
    <dgm:cxn modelId="{169F0623-CBF6-499D-9E03-D70865878F3F}" type="presParOf" srcId="{D634E6E0-9FEF-4C97-AC4C-EE648DB1B04A}" destId="{0F3B86F6-1485-4B6D-8F1F-8FF81F170159}" srcOrd="0" destOrd="0" presId="urn:microsoft.com/office/officeart/2005/8/layout/hierarchy3"/>
    <dgm:cxn modelId="{EEE12D8F-9758-4515-A1F3-09CEDB8D5A04}" type="presParOf" srcId="{0F3B86F6-1485-4B6D-8F1F-8FF81F170159}" destId="{419DC429-AE11-48F5-944C-A22ECCC784B5}" srcOrd="0" destOrd="0" presId="urn:microsoft.com/office/officeart/2005/8/layout/hierarchy3"/>
    <dgm:cxn modelId="{E56516C7-6804-4B59-80BF-6051AAB690E6}" type="presParOf" srcId="{0F3B86F6-1485-4B6D-8F1F-8FF81F170159}" destId="{B262F706-6565-40F0-A60A-316AF967740D}" srcOrd="1" destOrd="0" presId="urn:microsoft.com/office/officeart/2005/8/layout/hierarchy3"/>
    <dgm:cxn modelId="{DB2EEC28-82B6-4174-8401-56500E0A535B}" type="presParOf" srcId="{D634E6E0-9FEF-4C97-AC4C-EE648DB1B04A}" destId="{3E1EA0AA-4BAE-48F4-BC30-4805139AFA1F}" srcOrd="1" destOrd="0" presId="urn:microsoft.com/office/officeart/2005/8/layout/hierarchy3"/>
    <dgm:cxn modelId="{835E475A-D0CF-4039-A993-C08751F390CD}" type="presParOf" srcId="{3E1EA0AA-4BAE-48F4-BC30-4805139AFA1F}" destId="{CF72EF0B-C535-4FB5-9ED4-01B9224E594A}" srcOrd="0" destOrd="0" presId="urn:microsoft.com/office/officeart/2005/8/layout/hierarchy3"/>
    <dgm:cxn modelId="{CE1969D5-1E00-4EF6-92A2-198809893463}" type="presParOf" srcId="{3E1EA0AA-4BAE-48F4-BC30-4805139AFA1F}" destId="{6D731A8E-2DB9-4569-B8DD-7BC836C1D496}" srcOrd="1" destOrd="0" presId="urn:microsoft.com/office/officeart/2005/8/layout/hierarchy3"/>
    <dgm:cxn modelId="{48A97E54-A064-4AC0-A21A-BE3AD3A0D104}" type="presParOf" srcId="{3E1EA0AA-4BAE-48F4-BC30-4805139AFA1F}" destId="{86DE3168-C975-4E5D-8AEC-4FADF26FB1B9}" srcOrd="2" destOrd="0" presId="urn:microsoft.com/office/officeart/2005/8/layout/hierarchy3"/>
    <dgm:cxn modelId="{D323D2BA-121C-4433-B682-DB9DFA375D3C}" type="presParOf" srcId="{3E1EA0AA-4BAE-48F4-BC30-4805139AFA1F}" destId="{14E521F1-1009-4432-8269-B6280BC1DB54}" srcOrd="3" destOrd="0" presId="urn:microsoft.com/office/officeart/2005/8/layout/hierarchy3"/>
    <dgm:cxn modelId="{E4B10344-1DE2-4023-AAEF-23D29CE2C6D5}" type="presParOf" srcId="{D551AF9E-A53F-48A2-92F0-EC8B25FB1671}" destId="{2C7CF850-BE78-4CF6-A8E4-00D2E453D510}" srcOrd="5" destOrd="0" presId="urn:microsoft.com/office/officeart/2005/8/layout/hierarchy3"/>
    <dgm:cxn modelId="{B900EE71-A8D6-4DE9-8DA3-DC823B9D5F22}" type="presParOf" srcId="{2C7CF850-BE78-4CF6-A8E4-00D2E453D510}" destId="{CD5A1851-531B-47D6-AEDD-C37390A428DE}" srcOrd="0" destOrd="0" presId="urn:microsoft.com/office/officeart/2005/8/layout/hierarchy3"/>
    <dgm:cxn modelId="{F34A1DE0-83EE-45FC-9A66-5CBA049CD0D6}" type="presParOf" srcId="{CD5A1851-531B-47D6-AEDD-C37390A428DE}" destId="{2CC03BEA-ED7A-4E1C-A390-98A3E483101C}" srcOrd="0" destOrd="0" presId="urn:microsoft.com/office/officeart/2005/8/layout/hierarchy3"/>
    <dgm:cxn modelId="{E12C39C8-07DD-4380-AD6F-9A79FAA93C67}" type="presParOf" srcId="{CD5A1851-531B-47D6-AEDD-C37390A428DE}" destId="{37201DAC-F924-4C63-9FA2-064C363661B9}" srcOrd="1" destOrd="0" presId="urn:microsoft.com/office/officeart/2005/8/layout/hierarchy3"/>
    <dgm:cxn modelId="{72D5C4B6-EB8F-45CC-8A47-6456FCEDF405}" type="presParOf" srcId="{2C7CF850-BE78-4CF6-A8E4-00D2E453D510}" destId="{F91F6E11-F860-4108-9F99-727CAA288C97}" srcOrd="1" destOrd="0" presId="urn:microsoft.com/office/officeart/2005/8/layout/hierarchy3"/>
    <dgm:cxn modelId="{271A46ED-2FCB-4913-A872-EEBB372A0223}" type="presParOf" srcId="{F91F6E11-F860-4108-9F99-727CAA288C97}" destId="{C42063B7-A234-493D-AEE5-8C3BC24B7586}" srcOrd="0" destOrd="0" presId="urn:microsoft.com/office/officeart/2005/8/layout/hierarchy3"/>
    <dgm:cxn modelId="{86B41996-0C7E-4F3D-A651-D95E06E42650}" type="presParOf" srcId="{F91F6E11-F860-4108-9F99-727CAA288C97}" destId="{4DB7C410-427F-42A5-9E7E-E7FE0C3170A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3AAD21-C1F8-4B65-B85B-8276E7D18BE2}">
      <dsp:nvSpPr>
        <dsp:cNvPr id="0" name=""/>
        <dsp:cNvSpPr/>
      </dsp:nvSpPr>
      <dsp:spPr>
        <a:xfrm>
          <a:off x="5799" y="13505"/>
          <a:ext cx="934484" cy="467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Пр-ук</a:t>
          </a:r>
          <a:r>
            <a:rPr lang="ru-RU" sz="1600" kern="1200" dirty="0" smtClean="0"/>
            <a:t> АВСД</a:t>
          </a:r>
          <a:endParaRPr lang="en-US" sz="1600" kern="1200" dirty="0"/>
        </a:p>
      </dsp:txBody>
      <dsp:txXfrm>
        <a:off x="5799" y="13505"/>
        <a:ext cx="934484" cy="467242"/>
      </dsp:txXfrm>
    </dsp:sp>
    <dsp:sp modelId="{DF076459-C8F2-4C5C-87A3-E8DA903935E3}">
      <dsp:nvSpPr>
        <dsp:cNvPr id="0" name=""/>
        <dsp:cNvSpPr/>
      </dsp:nvSpPr>
      <dsp:spPr>
        <a:xfrm>
          <a:off x="99247" y="480747"/>
          <a:ext cx="93448" cy="688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315"/>
              </a:lnTo>
              <a:lnTo>
                <a:pt x="93448" y="688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6C00B-7CEB-49C5-991B-E8BB30E9A427}">
      <dsp:nvSpPr>
        <dsp:cNvPr id="0" name=""/>
        <dsp:cNvSpPr/>
      </dsp:nvSpPr>
      <dsp:spPr>
        <a:xfrm>
          <a:off x="192695" y="597557"/>
          <a:ext cx="847225" cy="1143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AB=1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BC=6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 II BC</a:t>
          </a:r>
          <a:endParaRPr lang="en-US" sz="1600" kern="1200" dirty="0"/>
        </a:p>
      </dsp:txBody>
      <dsp:txXfrm>
        <a:off x="192695" y="597557"/>
        <a:ext cx="847225" cy="1143009"/>
      </dsp:txXfrm>
    </dsp:sp>
    <dsp:sp modelId="{AEC095AB-A322-432C-B417-F8CCC49DF397}">
      <dsp:nvSpPr>
        <dsp:cNvPr id="0" name=""/>
        <dsp:cNvSpPr/>
      </dsp:nvSpPr>
      <dsp:spPr>
        <a:xfrm>
          <a:off x="1173904" y="13505"/>
          <a:ext cx="934484" cy="467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Угол </a:t>
          </a:r>
          <a:r>
            <a:rPr lang="en-US" sz="1600" kern="1200" dirty="0" smtClean="0"/>
            <a:t>EFP</a:t>
          </a:r>
          <a:endParaRPr lang="en-US" sz="1600" kern="1200" dirty="0"/>
        </a:p>
      </dsp:txBody>
      <dsp:txXfrm>
        <a:off x="1173904" y="13505"/>
        <a:ext cx="934484" cy="467242"/>
      </dsp:txXfrm>
    </dsp:sp>
    <dsp:sp modelId="{9B1A1529-9D68-45B1-B50B-09694221237D}">
      <dsp:nvSpPr>
        <dsp:cNvPr id="0" name=""/>
        <dsp:cNvSpPr/>
      </dsp:nvSpPr>
      <dsp:spPr>
        <a:xfrm>
          <a:off x="1267353" y="480747"/>
          <a:ext cx="93448" cy="688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317"/>
              </a:lnTo>
              <a:lnTo>
                <a:pt x="93448" y="688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36A4D-C670-477E-BB1D-D08AA9C662A0}">
      <dsp:nvSpPr>
        <dsp:cNvPr id="0" name=""/>
        <dsp:cNvSpPr/>
      </dsp:nvSpPr>
      <dsp:spPr>
        <a:xfrm>
          <a:off x="1360801" y="597557"/>
          <a:ext cx="747587" cy="1143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FO-</a:t>
          </a:r>
          <a:r>
            <a:rPr lang="ru-RU" sz="1600" kern="1200" dirty="0" err="1" smtClean="0"/>
            <a:t>биссек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360801" y="597557"/>
        <a:ext cx="747587" cy="1143014"/>
      </dsp:txXfrm>
    </dsp:sp>
    <dsp:sp modelId="{61D47C84-4FD7-49F7-9F27-88672E025B06}">
      <dsp:nvSpPr>
        <dsp:cNvPr id="0" name=""/>
        <dsp:cNvSpPr/>
      </dsp:nvSpPr>
      <dsp:spPr>
        <a:xfrm>
          <a:off x="2214574" y="26059"/>
          <a:ext cx="934484" cy="467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Тр-к</a:t>
          </a:r>
          <a:r>
            <a:rPr lang="ru-RU" sz="1600" kern="1200" dirty="0" smtClean="0"/>
            <a:t> ВОС</a:t>
          </a:r>
          <a:endParaRPr lang="en-US" sz="1600" kern="1200" dirty="0"/>
        </a:p>
      </dsp:txBody>
      <dsp:txXfrm>
        <a:off x="2214574" y="26059"/>
        <a:ext cx="934484" cy="467242"/>
      </dsp:txXfrm>
    </dsp:sp>
    <dsp:sp modelId="{4A9607D8-B176-4204-A838-B322A0E739A2}">
      <dsp:nvSpPr>
        <dsp:cNvPr id="0" name=""/>
        <dsp:cNvSpPr/>
      </dsp:nvSpPr>
      <dsp:spPr>
        <a:xfrm>
          <a:off x="2308022" y="493302"/>
          <a:ext cx="120871" cy="675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760"/>
              </a:lnTo>
              <a:lnTo>
                <a:pt x="120871" y="6757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B328A-A2BE-4CEB-B13F-B0FC9CDEC424}">
      <dsp:nvSpPr>
        <dsp:cNvPr id="0" name=""/>
        <dsp:cNvSpPr/>
      </dsp:nvSpPr>
      <dsp:spPr>
        <a:xfrm>
          <a:off x="2428894" y="597562"/>
          <a:ext cx="865870" cy="1143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BO=OC </a:t>
          </a:r>
          <a:r>
            <a:rPr lang="ru-RU" sz="1400" kern="1200" dirty="0" smtClean="0"/>
            <a:t>рад. </a:t>
          </a:r>
          <a:r>
            <a:rPr lang="ru-RU" sz="1400" kern="1200" dirty="0" err="1" smtClean="0"/>
            <a:t>Окр</a:t>
          </a:r>
          <a:r>
            <a:rPr lang="ru-RU" sz="1400" kern="1200" dirty="0" smtClean="0"/>
            <a:t>. </a:t>
          </a:r>
          <a:r>
            <a:rPr lang="ru-RU" sz="1400" kern="1200" dirty="0" err="1" smtClean="0"/>
            <a:t>ОМ-бис</a:t>
          </a:r>
          <a:r>
            <a:rPr lang="ru-RU" sz="1400" kern="1200" dirty="0" smtClean="0"/>
            <a:t>., </a:t>
          </a:r>
          <a:r>
            <a:rPr lang="ru-RU" sz="1400" kern="1200" dirty="0" err="1" smtClean="0"/>
            <a:t>мед.,выс</a:t>
          </a:r>
          <a:r>
            <a:rPr lang="ru-RU" sz="1600" kern="1200" dirty="0" smtClean="0"/>
            <a:t>.</a:t>
          </a:r>
          <a:endParaRPr lang="en-US" sz="1600" kern="1200" dirty="0"/>
        </a:p>
      </dsp:txBody>
      <dsp:txXfrm>
        <a:off x="2428894" y="597562"/>
        <a:ext cx="865870" cy="1143000"/>
      </dsp:txXfrm>
    </dsp:sp>
    <dsp:sp modelId="{EF033D9E-1ED0-4ABB-82D1-B1AF49758BF0}">
      <dsp:nvSpPr>
        <dsp:cNvPr id="0" name=""/>
        <dsp:cNvSpPr/>
      </dsp:nvSpPr>
      <dsp:spPr>
        <a:xfrm>
          <a:off x="2308022" y="493302"/>
          <a:ext cx="156419" cy="1656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81"/>
              </a:lnTo>
              <a:lnTo>
                <a:pt x="156419" y="1656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14905-3FCE-4223-B69A-9F2751969A70}">
      <dsp:nvSpPr>
        <dsp:cNvPr id="0" name=""/>
        <dsp:cNvSpPr/>
      </dsp:nvSpPr>
      <dsp:spPr>
        <a:xfrm>
          <a:off x="2464442" y="1820237"/>
          <a:ext cx="850777" cy="659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BM=0.5BC</a:t>
          </a:r>
          <a:endParaRPr lang="en-US" sz="1400" kern="1200" dirty="0"/>
        </a:p>
      </dsp:txBody>
      <dsp:txXfrm>
        <a:off x="2464442" y="1820237"/>
        <a:ext cx="850777" cy="659292"/>
      </dsp:txXfrm>
    </dsp:sp>
    <dsp:sp modelId="{E0A1C39C-0395-42DC-AA9A-8CED7FA41808}">
      <dsp:nvSpPr>
        <dsp:cNvPr id="0" name=""/>
        <dsp:cNvSpPr/>
      </dsp:nvSpPr>
      <dsp:spPr>
        <a:xfrm>
          <a:off x="3472194" y="0"/>
          <a:ext cx="934484" cy="467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Тр-к</a:t>
          </a:r>
          <a:r>
            <a:rPr lang="ru-RU" sz="1600" kern="1200" dirty="0" smtClean="0"/>
            <a:t> </a:t>
          </a:r>
          <a:r>
            <a:rPr lang="en-US" sz="1600" kern="1200" dirty="0" smtClean="0"/>
            <a:t>AFK</a:t>
          </a:r>
          <a:endParaRPr lang="en-US" sz="1600" kern="1200" dirty="0"/>
        </a:p>
      </dsp:txBody>
      <dsp:txXfrm>
        <a:off x="3472194" y="0"/>
        <a:ext cx="934484" cy="467242"/>
      </dsp:txXfrm>
    </dsp:sp>
    <dsp:sp modelId="{29A75930-7634-40AB-B6EC-6D37B602129C}">
      <dsp:nvSpPr>
        <dsp:cNvPr id="0" name=""/>
        <dsp:cNvSpPr/>
      </dsp:nvSpPr>
      <dsp:spPr>
        <a:xfrm>
          <a:off x="3519922" y="467242"/>
          <a:ext cx="91440" cy="7018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1832"/>
              </a:lnTo>
              <a:lnTo>
                <a:pt x="123413" y="701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DCC07-7980-4040-A0F5-DD7C0D6FB365}">
      <dsp:nvSpPr>
        <dsp:cNvPr id="0" name=""/>
        <dsp:cNvSpPr/>
      </dsp:nvSpPr>
      <dsp:spPr>
        <a:xfrm>
          <a:off x="3643335" y="526125"/>
          <a:ext cx="824058" cy="12858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AF=5 AK=0.5AD FK</a:t>
          </a:r>
          <a:r>
            <a:rPr lang="en-US" sz="1400" i="1" kern="1200" dirty="0" smtClean="0">
              <a:cs typeface="Arial" charset="0"/>
            </a:rPr>
            <a:t>┴AK</a:t>
          </a:r>
          <a:r>
            <a:rPr lang="ru-RU" sz="1400" i="1" kern="1200" dirty="0" smtClean="0">
              <a:cs typeface="Arial" charset="0"/>
            </a:rPr>
            <a:t>, т.к</a:t>
          </a:r>
          <a:r>
            <a:rPr lang="en-US" sz="1400" i="1" kern="1200" dirty="0" smtClean="0">
              <a:cs typeface="Arial" charset="0"/>
            </a:rPr>
            <a:t> </a:t>
          </a:r>
          <a:r>
            <a:rPr lang="ru-RU" sz="1400" i="1" kern="1200" dirty="0" smtClean="0">
              <a:cs typeface="Arial" charset="0"/>
            </a:rPr>
            <a:t>АД</a:t>
          </a:r>
          <a:r>
            <a:rPr lang="en-US" sz="1400" i="1" kern="1200" dirty="0" smtClean="0">
              <a:cs typeface="Arial" charset="0"/>
            </a:rPr>
            <a:t>II BC </a:t>
          </a:r>
          <a:r>
            <a:rPr lang="ru-RU" sz="1400" i="1" kern="1200" dirty="0" smtClean="0">
              <a:cs typeface="Arial" charset="0"/>
            </a:rPr>
            <a:t>и  </a:t>
          </a:r>
          <a:r>
            <a:rPr lang="en-US" sz="1400" i="1" kern="1200" dirty="0" smtClean="0">
              <a:cs typeface="Arial" charset="0"/>
            </a:rPr>
            <a:t>OF┴BC</a:t>
          </a:r>
          <a:endParaRPr lang="en-US" sz="1400" kern="1200" noProof="0" dirty="0"/>
        </a:p>
      </dsp:txBody>
      <dsp:txXfrm>
        <a:off x="3643335" y="526125"/>
        <a:ext cx="824058" cy="1285897"/>
      </dsp:txXfrm>
    </dsp:sp>
    <dsp:sp modelId="{0C660DEA-8939-41B6-9950-AA624BE3A968}">
      <dsp:nvSpPr>
        <dsp:cNvPr id="0" name=""/>
        <dsp:cNvSpPr/>
      </dsp:nvSpPr>
      <dsp:spPr>
        <a:xfrm>
          <a:off x="3565642" y="467242"/>
          <a:ext cx="131369" cy="2111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1280"/>
              </a:lnTo>
              <a:lnTo>
                <a:pt x="131369" y="21112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35167-BD14-4A08-8DC9-28F8B29DD702}">
      <dsp:nvSpPr>
        <dsp:cNvPr id="0" name=""/>
        <dsp:cNvSpPr/>
      </dsp:nvSpPr>
      <dsp:spPr>
        <a:xfrm>
          <a:off x="3697012" y="1870895"/>
          <a:ext cx="747587" cy="1415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FK</a:t>
          </a:r>
          <a:r>
            <a:rPr lang="ru-RU" sz="1400" kern="1200" noProof="0" dirty="0" smtClean="0"/>
            <a:t>по т. </a:t>
          </a:r>
          <a:r>
            <a:rPr lang="ru-RU" sz="1400" kern="1200" noProof="0" dirty="0" err="1" smtClean="0"/>
            <a:t>Пиф</a:t>
          </a:r>
          <a:r>
            <a:rPr lang="ru-RU" sz="1400" kern="1200" noProof="0" dirty="0" smtClean="0"/>
            <a:t>.</a:t>
          </a:r>
          <a:endParaRPr lang="en-US" sz="1400" kern="1200" noProof="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noProof="0" dirty="0" smtClean="0"/>
            <a:t>Тр.</a:t>
          </a:r>
          <a:r>
            <a:rPr lang="en-US" sz="1400" kern="1200" dirty="0" smtClean="0"/>
            <a:t>AFK</a:t>
          </a:r>
          <a:r>
            <a:rPr lang="ru-RU" sz="1400" kern="1200" dirty="0" smtClean="0"/>
            <a:t> под. Тр.</a:t>
          </a:r>
          <a:r>
            <a:rPr lang="en-US" sz="1400" kern="1200" noProof="0" dirty="0" smtClean="0"/>
            <a:t>FEO</a:t>
          </a:r>
          <a:r>
            <a:rPr lang="ru-RU" sz="1400" kern="1200" noProof="0" dirty="0" smtClean="0"/>
            <a:t> по двум углам </a:t>
          </a:r>
          <a:endParaRPr lang="ru-RU" sz="1400" kern="1200" noProof="0" dirty="0"/>
        </a:p>
      </dsp:txBody>
      <dsp:txXfrm>
        <a:off x="3697012" y="1870895"/>
        <a:ext cx="747587" cy="1415253"/>
      </dsp:txXfrm>
    </dsp:sp>
    <dsp:sp modelId="{419DC429-AE11-48F5-944C-A22ECCC784B5}">
      <dsp:nvSpPr>
        <dsp:cNvPr id="0" name=""/>
        <dsp:cNvSpPr/>
      </dsp:nvSpPr>
      <dsp:spPr>
        <a:xfrm>
          <a:off x="4731337" y="0"/>
          <a:ext cx="934484" cy="467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err="1" smtClean="0"/>
            <a:t>Тр-к</a:t>
          </a:r>
          <a:r>
            <a:rPr lang="ru-RU" sz="1600" kern="1200" noProof="0" dirty="0" smtClean="0"/>
            <a:t> </a:t>
          </a:r>
          <a:r>
            <a:rPr lang="en-US" sz="1600" kern="1200" noProof="0" dirty="0" smtClean="0"/>
            <a:t>FEO</a:t>
          </a:r>
          <a:endParaRPr lang="ru-RU" sz="1600" kern="1200" noProof="0" dirty="0"/>
        </a:p>
      </dsp:txBody>
      <dsp:txXfrm>
        <a:off x="4731337" y="0"/>
        <a:ext cx="934484" cy="467242"/>
      </dsp:txXfrm>
    </dsp:sp>
    <dsp:sp modelId="{CF72EF0B-C535-4FB5-9ED4-01B9224E594A}">
      <dsp:nvSpPr>
        <dsp:cNvPr id="0" name=""/>
        <dsp:cNvSpPr/>
      </dsp:nvSpPr>
      <dsp:spPr>
        <a:xfrm>
          <a:off x="4824785" y="467242"/>
          <a:ext cx="104437" cy="675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776"/>
              </a:lnTo>
              <a:lnTo>
                <a:pt x="104437" y="675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31A8E-2DB9-4569-B8DD-7BC836C1D496}">
      <dsp:nvSpPr>
        <dsp:cNvPr id="0" name=""/>
        <dsp:cNvSpPr/>
      </dsp:nvSpPr>
      <dsp:spPr>
        <a:xfrm>
          <a:off x="4929223" y="500067"/>
          <a:ext cx="747587" cy="1285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ОК</a:t>
          </a:r>
          <a:r>
            <a:rPr lang="en-US" sz="1400" i="1" kern="1200" dirty="0" smtClean="0">
              <a:cs typeface="Arial" charset="0"/>
            </a:rPr>
            <a:t>┴</a:t>
          </a:r>
          <a:r>
            <a:rPr lang="ru-RU" sz="1400" i="1" kern="1200" dirty="0" smtClean="0">
              <a:cs typeface="Arial" charset="0"/>
            </a:rPr>
            <a:t>Е</a:t>
          </a:r>
          <a:r>
            <a:rPr lang="en-US" sz="1400" i="1" kern="1200" dirty="0" smtClean="0">
              <a:cs typeface="Arial" charset="0"/>
            </a:rPr>
            <a:t>F</a:t>
          </a:r>
          <a:r>
            <a:rPr lang="ru-RU" sz="1400" i="1" kern="1200" dirty="0" smtClean="0">
              <a:cs typeface="Arial" charset="0"/>
            </a:rPr>
            <a:t> рад. </a:t>
          </a:r>
          <a:r>
            <a:rPr lang="ru-RU" sz="1400" i="1" kern="1200" dirty="0" err="1" smtClean="0">
              <a:cs typeface="Arial" charset="0"/>
            </a:rPr>
            <a:t>Пров</a:t>
          </a:r>
          <a:r>
            <a:rPr lang="ru-RU" sz="1400" i="1" kern="1200" dirty="0" smtClean="0">
              <a:cs typeface="Arial" charset="0"/>
            </a:rPr>
            <a:t>. В т. </a:t>
          </a:r>
          <a:r>
            <a:rPr lang="ru-RU" sz="1400" i="1" kern="1200" dirty="0" err="1" smtClean="0">
              <a:cs typeface="Arial" charset="0"/>
            </a:rPr>
            <a:t>кас</a:t>
          </a:r>
          <a:endParaRPr lang="en-US" sz="1400" kern="1200" dirty="0"/>
        </a:p>
      </dsp:txBody>
      <dsp:txXfrm>
        <a:off x="4929223" y="500067"/>
        <a:ext cx="747587" cy="1285901"/>
      </dsp:txXfrm>
    </dsp:sp>
    <dsp:sp modelId="{86DE3168-C975-4E5D-8AEC-4FADF26FB1B9}">
      <dsp:nvSpPr>
        <dsp:cNvPr id="0" name=""/>
        <dsp:cNvSpPr/>
      </dsp:nvSpPr>
      <dsp:spPr>
        <a:xfrm>
          <a:off x="4779065" y="467242"/>
          <a:ext cx="91440" cy="17666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6649"/>
              </a:lnTo>
              <a:lnTo>
                <a:pt x="86052" y="17666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521F1-1009-4432-8269-B6280BC1DB54}">
      <dsp:nvSpPr>
        <dsp:cNvPr id="0" name=""/>
        <dsp:cNvSpPr/>
      </dsp:nvSpPr>
      <dsp:spPr>
        <a:xfrm>
          <a:off x="4865117" y="2000270"/>
          <a:ext cx="1238012" cy="4672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EF=AE+AF  OE/AK=FE/FK</a:t>
          </a:r>
          <a:endParaRPr lang="en-US" sz="1400" kern="1200" dirty="0"/>
        </a:p>
      </dsp:txBody>
      <dsp:txXfrm>
        <a:off x="4865117" y="2000270"/>
        <a:ext cx="1238012" cy="467242"/>
      </dsp:txXfrm>
    </dsp:sp>
    <dsp:sp modelId="{2CC03BEA-ED7A-4E1C-A390-98A3E483101C}">
      <dsp:nvSpPr>
        <dsp:cNvPr id="0" name=""/>
        <dsp:cNvSpPr/>
      </dsp:nvSpPr>
      <dsp:spPr>
        <a:xfrm>
          <a:off x="5852125" y="0"/>
          <a:ext cx="934484" cy="4672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err="1" smtClean="0"/>
            <a:t>Отр</a:t>
          </a:r>
          <a:r>
            <a:rPr lang="ru-RU" sz="1600" kern="1200" noProof="0" dirty="0" smtClean="0"/>
            <a:t>. АЕ </a:t>
          </a:r>
          <a:endParaRPr lang="en-US" sz="1600" kern="1200" noProof="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noProof="0" dirty="0" smtClean="0"/>
            <a:t>Угол 1</a:t>
          </a:r>
          <a:endParaRPr lang="ru-RU" sz="1600" kern="1200" noProof="0" dirty="0"/>
        </a:p>
      </dsp:txBody>
      <dsp:txXfrm>
        <a:off x="5852125" y="0"/>
        <a:ext cx="934484" cy="467242"/>
      </dsp:txXfrm>
    </dsp:sp>
    <dsp:sp modelId="{C42063B7-A234-493D-AEE5-8C3BC24B7586}">
      <dsp:nvSpPr>
        <dsp:cNvPr id="0" name=""/>
        <dsp:cNvSpPr/>
      </dsp:nvSpPr>
      <dsp:spPr>
        <a:xfrm>
          <a:off x="5899854" y="467242"/>
          <a:ext cx="91440" cy="690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0775"/>
              </a:lnTo>
              <a:lnTo>
                <a:pt x="100938" y="690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7C410-427F-42A5-9E7E-E7FE0C3170AD}">
      <dsp:nvSpPr>
        <dsp:cNvPr id="0" name=""/>
        <dsp:cNvSpPr/>
      </dsp:nvSpPr>
      <dsp:spPr>
        <a:xfrm>
          <a:off x="6000793" y="526130"/>
          <a:ext cx="747587" cy="1263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AE=3</a:t>
          </a:r>
          <a:endParaRPr lang="ru-RU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&lt;1  </a:t>
          </a:r>
          <a:r>
            <a:rPr lang="ru-RU" sz="1400" kern="1200" dirty="0" smtClean="0"/>
            <a:t>пр.</a:t>
          </a:r>
          <a:r>
            <a:rPr lang="en-US" sz="1400" kern="1200" dirty="0" smtClean="0"/>
            <a:t>  </a:t>
          </a:r>
          <a:r>
            <a:rPr lang="ru-RU" sz="1400" kern="1200" dirty="0" smtClean="0"/>
            <a:t>Тр.</a:t>
          </a:r>
          <a:r>
            <a:rPr lang="en-US" sz="1400" kern="1200" dirty="0" smtClean="0"/>
            <a:t>AFK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&lt;1  </a:t>
          </a:r>
          <a:r>
            <a:rPr lang="ru-RU" sz="1400" kern="1200" dirty="0" smtClean="0"/>
            <a:t>пр. тр.</a:t>
          </a:r>
          <a:r>
            <a:rPr lang="en-US" sz="1400" kern="1200" dirty="0" smtClean="0"/>
            <a:t>OFE</a:t>
          </a:r>
          <a:endParaRPr lang="en-US" sz="1400" kern="1200" dirty="0"/>
        </a:p>
      </dsp:txBody>
      <dsp:txXfrm>
        <a:off x="6000793" y="526130"/>
        <a:ext cx="747587" cy="1263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424DC-0EB3-4DF8-93AE-D573527B30AA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CE7D1-7B21-44FC-86A2-D62BC34CCA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CE7D1-7B21-44FC-86A2-D62BC34CCA1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3428E-FF21-462F-9A87-0DA69BE3D41F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EC292-BA14-41C9-B74D-54C2D72638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857232"/>
            <a:ext cx="66437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Организация поисковой и рефлексивной деятельности учащихся при решении планиметрических задач. 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ГИА 201</a:t>
            </a:r>
            <a:r>
              <a:rPr lang="en-US" sz="2800" dirty="0" smtClean="0">
                <a:latin typeface="Bookman Old Style" pitchFamily="18" charset="0"/>
              </a:rPr>
              <a:t>3</a:t>
            </a:r>
            <a:r>
              <a:rPr lang="ru-RU" sz="2800" dirty="0" smtClean="0">
                <a:latin typeface="Bookman Old Style" pitchFamily="18" charset="0"/>
              </a:rPr>
              <a:t>. Задачи №23.</a:t>
            </a:r>
            <a:endParaRPr lang="en-US" sz="2800" dirty="0" smtClean="0">
              <a:latin typeface="Bookman Old Style" pitchFamily="18" charset="0"/>
            </a:endParaRPr>
          </a:p>
          <a:p>
            <a:pPr algn="ctr"/>
            <a:r>
              <a:rPr lang="ru-RU" sz="2800" dirty="0" smtClean="0">
                <a:latin typeface="Bookman Old Style" pitchFamily="18" charset="0"/>
              </a:rPr>
              <a:t/>
            </a:r>
            <a:br>
              <a:rPr lang="ru-RU" sz="2800" dirty="0" smtClean="0">
                <a:latin typeface="Bookman Old Style" pitchFamily="18" charset="0"/>
              </a:rPr>
            </a:b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643314"/>
            <a:ext cx="7858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Подготовили</a:t>
            </a:r>
            <a:r>
              <a:rPr lang="ru-RU" sz="2400" dirty="0" smtClean="0"/>
              <a:t>: Зайцева </a:t>
            </a:r>
            <a:r>
              <a:rPr lang="ru-RU" sz="2400" dirty="0" err="1" smtClean="0"/>
              <a:t>Т.П.-</a:t>
            </a:r>
            <a:r>
              <a:rPr lang="ru-RU" sz="2400" dirty="0" err="1" smtClean="0"/>
              <a:t>учителя</a:t>
            </a:r>
            <a:r>
              <a:rPr lang="ru-RU" sz="2400" dirty="0" smtClean="0"/>
              <a:t> математики МБОУ </a:t>
            </a:r>
            <a:r>
              <a:rPr lang="ru-RU" sz="2400" dirty="0" err="1" smtClean="0">
                <a:latin typeface="+mj-lt"/>
              </a:rPr>
              <a:t>Краснокосаровская</a:t>
            </a:r>
            <a:r>
              <a:rPr lang="en-US" sz="2400" dirty="0" smtClean="0">
                <a:latin typeface="+mj-lt"/>
              </a:rPr>
              <a:t>C</a:t>
            </a:r>
            <a:r>
              <a:rPr lang="ru-RU" sz="2400" dirty="0" smtClean="0">
                <a:latin typeface="+mj-lt"/>
              </a:rPr>
              <a:t>ОШ</a:t>
            </a:r>
            <a:r>
              <a:rPr lang="ru-RU" sz="2400" dirty="0" smtClean="0"/>
              <a:t>, </a:t>
            </a:r>
            <a:r>
              <a:rPr lang="ru-RU" sz="2400" dirty="0" err="1" smtClean="0"/>
              <a:t>Мглинского</a:t>
            </a:r>
            <a:r>
              <a:rPr lang="ru-RU" sz="2400" dirty="0" smtClean="0"/>
              <a:t> района, Брянской области.</a:t>
            </a:r>
          </a:p>
          <a:p>
            <a:pPr algn="ctr"/>
            <a:r>
              <a:rPr lang="ru-RU" sz="2400" dirty="0" smtClean="0"/>
              <a:t>Апрель 2013г.</a:t>
            </a:r>
            <a:br>
              <a:rPr lang="ru-RU" sz="24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14290"/>
            <a:ext cx="80010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Что из работы над задачей полезно запомнить на будущее?</a:t>
            </a:r>
            <a:r>
              <a:rPr lang="ru-RU" sz="2400" dirty="0" smtClean="0"/>
              <a:t>         </a:t>
            </a:r>
          </a:p>
          <a:p>
            <a:pPr>
              <a:buFontTx/>
              <a:buNone/>
            </a:pPr>
            <a:r>
              <a:rPr lang="ru-RU" sz="2400" dirty="0" smtClean="0"/>
              <a:t>         - поиску способа решения задачи помогают вопросы:</a:t>
            </a:r>
          </a:p>
          <a:p>
            <a:pPr>
              <a:buFontTx/>
              <a:buNone/>
            </a:pPr>
            <a:r>
              <a:rPr lang="ru-RU" sz="2400" dirty="0" smtClean="0"/>
              <a:t>                               «Какие фигуры образовались на чертеже?»</a:t>
            </a:r>
          </a:p>
          <a:p>
            <a:pPr>
              <a:buFontTx/>
              <a:buNone/>
            </a:pPr>
            <a:r>
              <a:rPr lang="ru-RU" sz="2400" dirty="0" smtClean="0"/>
              <a:t>                               «Что о них известно?»</a:t>
            </a:r>
          </a:p>
          <a:p>
            <a:pPr>
              <a:buFontTx/>
              <a:buNone/>
            </a:pPr>
            <a:r>
              <a:rPr lang="ru-RU" sz="2400" dirty="0" smtClean="0"/>
              <a:t>                               «Что можно найти по данным задачи?»</a:t>
            </a:r>
          </a:p>
          <a:p>
            <a:pPr>
              <a:buFontTx/>
              <a:buNone/>
            </a:pPr>
            <a:r>
              <a:rPr lang="ru-RU" sz="2400" dirty="0" smtClean="0"/>
              <a:t>               - ответы на вопросы поиска удобно отражать в схеме поиска и наносить результаты рассуждений на чертеж;</a:t>
            </a:r>
          </a:p>
          <a:p>
            <a:pPr>
              <a:buFontTx/>
              <a:buNone/>
            </a:pPr>
            <a:r>
              <a:rPr lang="ru-RU" sz="2400" dirty="0" smtClean="0"/>
              <a:t>               -  подвести итоги способа решения помогает составление плана решения;</a:t>
            </a:r>
          </a:p>
          <a:p>
            <a:pPr>
              <a:buFontTx/>
              <a:buNone/>
            </a:pPr>
            <a:r>
              <a:rPr lang="ru-RU" sz="2400" dirty="0" smtClean="0"/>
              <a:t>               - полезно подводить итоги работы с планиметрической задачей, отвечая на вопросы: «Какие сведения из курса планиметрии потребовались для решения задачи?»(удобно ответы систематизировать по группам), «Что из работы над задачей полезно запомнить на будущее?».</a:t>
            </a:r>
          </a:p>
          <a:p>
            <a:pPr>
              <a:buFontTx/>
              <a:buNone/>
            </a:pPr>
            <a:r>
              <a:rPr lang="ru-RU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9389" y="1268413"/>
            <a:ext cx="789307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3600" dirty="0"/>
              <a:t>Цели занятия:</a:t>
            </a:r>
          </a:p>
          <a:p>
            <a:pPr marL="342900" indent="-342900" algn="ctr">
              <a:spcBef>
                <a:spcPct val="50000"/>
              </a:spcBef>
            </a:pPr>
            <a:endParaRPr lang="ru-RU" sz="3600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dirty="0"/>
              <a:t>Показать различные приемы решения планиметрических задач.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dirty="0"/>
              <a:t>2. Показать, как организовать поисковую и рефлексивную деятельность учащихся при решении планиметрических задач.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dirty="0"/>
              <a:t>3. На одном примере продемонстрировать порядок оформления решения планиметрической задачи.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71481"/>
            <a:ext cx="6786610" cy="11695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Этапы работы над </a:t>
            </a:r>
          </a:p>
          <a:p>
            <a:pPr algn="ctr">
              <a:spcBef>
                <a:spcPct val="50000"/>
              </a:spcBef>
            </a:pPr>
            <a:r>
              <a:rPr lang="ru-RU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планиметрической задачей:</a:t>
            </a:r>
            <a:endParaRPr lang="ru-RU" sz="28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9388" y="2349500"/>
            <a:ext cx="7750198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800" dirty="0"/>
              <a:t>1. Построение чертежа и нанесение всех данных задачи.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dirty="0"/>
              <a:t>2</a:t>
            </a:r>
            <a:r>
              <a:rPr lang="ru-RU" sz="2800" i="1" dirty="0"/>
              <a:t>. </a:t>
            </a:r>
            <a:r>
              <a:rPr lang="ru-RU" sz="2800" dirty="0"/>
              <a:t>Поиск способа решения задачи, который заканчивается составлением плана решения задачи.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dirty="0"/>
              <a:t>3. Оформление решения.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dirty="0"/>
              <a:t>4. Подведение итогов.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Прямоугольник 76"/>
          <p:cNvSpPr/>
          <p:nvPr/>
        </p:nvSpPr>
        <p:spPr>
          <a:xfrm>
            <a:off x="1500166" y="3357562"/>
            <a:ext cx="857256" cy="28575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0"/>
            <a:ext cx="500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Задача (вариант 3 №23)</a:t>
            </a:r>
            <a:endParaRPr lang="ru-RU" sz="32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14612" y="852855"/>
            <a:ext cx="507209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Сторона CB прямоугольника ABCD является хордой окружности с центром О за пределами прямоугольника. Через вершины A и D проведены касательные к окружности, касающиеся её в точках E и P вне прямоугольника и пересекающиеся в точке F. Отрезок касательной AE равен 3.Найдите радиус окружности, если AB=1, DA=6 и FA=5</a:t>
            </a: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285852" y="3500438"/>
            <a:ext cx="1285884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321439" y="3036091"/>
            <a:ext cx="2286016" cy="785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1142976" y="2928934"/>
            <a:ext cx="2500330" cy="107157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V="1">
            <a:off x="964381" y="3178967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62" idx="3"/>
          </p:cNvCxnSpPr>
          <p:nvPr/>
        </p:nvCxnSpPr>
        <p:spPr>
          <a:xfrm rot="10800000">
            <a:off x="1285852" y="3970856"/>
            <a:ext cx="642942" cy="101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28794" y="378619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2571736" y="364331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2357422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214546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114297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1142976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1714480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928662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1857356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3143240" y="3786190"/>
            <a:ext cx="4929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Изобразите фигуры, участвующие в задаче, и нанесите на рисунок все данные.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3428992" y="4857760"/>
            <a:ext cx="4301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 smtClean="0"/>
              <a:t>Сравните свой рисунок с рисунком 1.</a:t>
            </a:r>
            <a:endParaRPr lang="ru-RU" i="1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500166" y="3643314"/>
            <a:ext cx="8572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 Box 86"/>
          <p:cNvSpPr txBox="1">
            <a:spLocks noChangeArrowheads="1"/>
          </p:cNvSpPr>
          <p:nvPr/>
        </p:nvSpPr>
        <p:spPr bwMode="auto">
          <a:xfrm>
            <a:off x="3500430" y="5357826"/>
            <a:ext cx="43910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 dirty="0"/>
              <a:t>Какие дополнительные построения сделаны на чертеже?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142976" y="514351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60" grpId="0"/>
      <p:bldP spid="61" grpId="0"/>
      <p:bldP spid="62" grpId="0"/>
      <p:bldP spid="75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857224" y="2000240"/>
            <a:ext cx="857256" cy="28575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42910" y="2143116"/>
            <a:ext cx="1285884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-321503" y="1678769"/>
            <a:ext cx="2286016" cy="785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V="1">
            <a:off x="321439" y="1821645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642910" y="2500306"/>
            <a:ext cx="642942" cy="2857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285852" y="242886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1571604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714348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00034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1071538" y="5714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285720" y="24288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214414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857224" y="2285992"/>
            <a:ext cx="8572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607191" y="1535893"/>
            <a:ext cx="2071702" cy="857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14480" y="17859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857356" y="23574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1" name="Дуга 60"/>
          <p:cNvSpPr/>
          <p:nvPr/>
        </p:nvSpPr>
        <p:spPr>
          <a:xfrm rot="9025193">
            <a:off x="951889" y="737584"/>
            <a:ext cx="914400" cy="914400"/>
          </a:xfrm>
          <a:prstGeom prst="arc">
            <a:avLst>
              <a:gd name="adj1" fmla="val 1926716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Прямая соединительная линия 62"/>
          <p:cNvCxnSpPr>
            <a:stCxn id="45" idx="0"/>
          </p:cNvCxnSpPr>
          <p:nvPr/>
        </p:nvCxnSpPr>
        <p:spPr>
          <a:xfrm rot="16200000" flipH="1">
            <a:off x="785786" y="2285992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endCxn id="44" idx="0"/>
          </p:cNvCxnSpPr>
          <p:nvPr/>
        </p:nvCxnSpPr>
        <p:spPr>
          <a:xfrm rot="5400000" flipH="1" flipV="1">
            <a:off x="1214414" y="2285992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000100" y="20002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395288" y="0"/>
            <a:ext cx="345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/>
              <a:t>Поиск решения.</a:t>
            </a:r>
          </a:p>
        </p:txBody>
      </p:sp>
      <p:sp>
        <p:nvSpPr>
          <p:cNvPr id="78" name="Text Box 33"/>
          <p:cNvSpPr txBox="1">
            <a:spLocks noChangeArrowheads="1"/>
          </p:cNvSpPr>
          <p:nvPr/>
        </p:nvSpPr>
        <p:spPr bwMode="auto">
          <a:xfrm>
            <a:off x="1857356" y="285728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/>
              <a:t>Какие фигуры образовались на чертеже?</a:t>
            </a:r>
          </a:p>
        </p:txBody>
      </p:sp>
      <p:graphicFrame>
        <p:nvGraphicFramePr>
          <p:cNvPr id="79" name="Схема 78"/>
          <p:cNvGraphicFramePr/>
          <p:nvPr/>
        </p:nvGraphicFramePr>
        <p:xfrm>
          <a:off x="2071670" y="1214422"/>
          <a:ext cx="6786610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1000100" y="12144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en-US" dirty="0"/>
          </a:p>
        </p:txBody>
      </p:sp>
      <p:sp>
        <p:nvSpPr>
          <p:cNvPr id="82" name="Text Box 55"/>
          <p:cNvSpPr txBox="1">
            <a:spLocks noChangeArrowheads="1"/>
          </p:cNvSpPr>
          <p:nvPr/>
        </p:nvSpPr>
        <p:spPr bwMode="auto">
          <a:xfrm>
            <a:off x="1857356" y="642918"/>
            <a:ext cx="6408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Что известно о данных фигурах?</a:t>
            </a:r>
          </a:p>
        </p:txBody>
      </p:sp>
      <p:sp>
        <p:nvSpPr>
          <p:cNvPr id="83" name="Text Box 83"/>
          <p:cNvSpPr txBox="1">
            <a:spLocks noChangeArrowheads="1"/>
          </p:cNvSpPr>
          <p:nvPr/>
        </p:nvSpPr>
        <p:spPr bwMode="auto">
          <a:xfrm>
            <a:off x="642910" y="4714884"/>
            <a:ext cx="807249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>Что можно найти по данным задачи?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928662" y="521495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AK=3, FK=4, EF=3+5=8 OE/3=8/4, OE=6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5B3AAD21-C1F8-4B65-B85B-8276E7D18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9">
                                            <p:graphicEl>
                                              <a:dgm id="{5B3AAD21-C1F8-4B65-B85B-8276E7D18B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AEC095AB-A322-432C-B417-F8CCC49DF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9">
                                            <p:graphicEl>
                                              <a:dgm id="{AEC095AB-A322-432C-B417-F8CCC49DF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61D47C84-4FD7-49F7-9F27-88672E025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9">
                                            <p:graphicEl>
                                              <a:dgm id="{61D47C84-4FD7-49F7-9F27-88672E025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E0A1C39C-0395-42DC-AA9A-8CED7FA41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9">
                                            <p:graphicEl>
                                              <a:dgm id="{E0A1C39C-0395-42DC-AA9A-8CED7FA418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419DC429-AE11-48F5-944C-A22ECCC78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9">
                                            <p:graphicEl>
                                              <a:dgm id="{419DC429-AE11-48F5-944C-A22ECCC78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2CC03BEA-ED7A-4E1C-A390-98A3E4831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9">
                                            <p:graphicEl>
                                              <a:dgm id="{2CC03BEA-ED7A-4E1C-A390-98A3E48310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DF076459-C8F2-4C5C-87A3-E8DA90393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9">
                                            <p:graphicEl>
                                              <a:dgm id="{DF076459-C8F2-4C5C-87A3-E8DA903935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66F6C00B-7CEB-49C5-991B-E8BB30E9A4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9">
                                            <p:graphicEl>
                                              <a:dgm id="{66F6C00B-7CEB-49C5-991B-E8BB30E9A4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9B1A1529-9D68-45B1-B50B-0969422123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9">
                                            <p:graphicEl>
                                              <a:dgm id="{9B1A1529-9D68-45B1-B50B-0969422123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F0E36A4D-C670-477E-BB1D-D08AA9C66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9">
                                            <p:graphicEl>
                                              <a:dgm id="{F0E36A4D-C670-477E-BB1D-D08AA9C66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4A9607D8-B176-4204-A838-B322A0E73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9">
                                            <p:graphicEl>
                                              <a:dgm id="{4A9607D8-B176-4204-A838-B322A0E739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B9DB328A-A2BE-4CEB-B13F-B0FC9CDEC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9">
                                            <p:graphicEl>
                                              <a:dgm id="{B9DB328A-A2BE-4CEB-B13F-B0FC9CDEC4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EF033D9E-1ED0-4ABB-82D1-B1AF49758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9">
                                            <p:graphicEl>
                                              <a:dgm id="{EF033D9E-1ED0-4ABB-82D1-B1AF49758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2CD14905-3FCE-4223-B69A-9F2751969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79">
                                            <p:graphicEl>
                                              <a:dgm id="{2CD14905-3FCE-4223-B69A-9F2751969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29A75930-7634-40AB-B6EC-6D37B6021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9">
                                            <p:graphicEl>
                                              <a:dgm id="{29A75930-7634-40AB-B6EC-6D37B6021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B9DDCC07-7980-4040-A0F5-DD7C0D6FB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9">
                                            <p:graphicEl>
                                              <a:dgm id="{B9DDCC07-7980-4040-A0F5-DD7C0D6FB3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0C660DEA-8939-41B6-9950-AA624BE3A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79">
                                            <p:graphicEl>
                                              <a:dgm id="{0C660DEA-8939-41B6-9950-AA624BE3A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A6A35167-BD14-4A08-8DC9-28F8B29DD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9">
                                            <p:graphicEl>
                                              <a:dgm id="{A6A35167-BD14-4A08-8DC9-28F8B29DD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CF72EF0B-C535-4FB5-9ED4-01B9224E5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9">
                                            <p:graphicEl>
                                              <a:dgm id="{CF72EF0B-C535-4FB5-9ED4-01B9224E5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6D731A8E-2DB9-4569-B8DD-7BC836C1D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79">
                                            <p:graphicEl>
                                              <a:dgm id="{6D731A8E-2DB9-4569-B8DD-7BC836C1D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86DE3168-C975-4E5D-8AEC-4FADF26FB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79">
                                            <p:graphicEl>
                                              <a:dgm id="{86DE3168-C975-4E5D-8AEC-4FADF26FB1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14E521F1-1009-4432-8269-B6280BC1D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79">
                                            <p:graphicEl>
                                              <a:dgm id="{14E521F1-1009-4432-8269-B6280BC1DB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C42063B7-A234-493D-AEE5-8C3BC24B7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79">
                                            <p:graphicEl>
                                              <a:dgm id="{C42063B7-A234-493D-AEE5-8C3BC24B75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graphicEl>
                                              <a:dgm id="{4DB7C410-427F-42A5-9E7E-E7FE0C3170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79">
                                            <p:graphicEl>
                                              <a:dgm id="{4DB7C410-427F-42A5-9E7E-E7FE0C3170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Graphic spid="79" grpId="0">
        <p:bldSub>
          <a:bldDgm bld="lvlOne"/>
        </p:bldSub>
      </p:bldGraphic>
      <p:bldP spid="82" grpId="0"/>
      <p:bldP spid="83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85728"/>
            <a:ext cx="5067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Составьте план решения задачи</a:t>
            </a:r>
            <a:endParaRPr lang="en-US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61499" y="928670"/>
            <a:ext cx="2494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/>
              <a:t>План решения: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928802"/>
            <a:ext cx="792961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Доказать </a:t>
            </a:r>
            <a:r>
              <a:rPr lang="ru-RU" sz="2000" dirty="0" err="1" smtClean="0"/>
              <a:t>Тр.ОВС</a:t>
            </a:r>
            <a:r>
              <a:rPr lang="ru-RU" sz="2000" dirty="0" smtClean="0"/>
              <a:t> равнобедренный, ОМ</a:t>
            </a:r>
            <a:r>
              <a:rPr lang="en-US" sz="2000" dirty="0" smtClean="0">
                <a:cs typeface="Arial" charset="0"/>
              </a:rPr>
              <a:t> ┴</a:t>
            </a:r>
            <a:r>
              <a:rPr lang="ru-RU" sz="2000" dirty="0" smtClean="0">
                <a:cs typeface="Arial" charset="0"/>
              </a:rPr>
              <a:t>ВС, </a:t>
            </a:r>
            <a:r>
              <a:rPr lang="ru-RU" sz="2000" dirty="0" smtClean="0"/>
              <a:t> ВМ=МС.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Доказать </a:t>
            </a:r>
            <a:r>
              <a:rPr lang="en-US" sz="2000" dirty="0" smtClean="0"/>
              <a:t>FK</a:t>
            </a:r>
            <a:r>
              <a:rPr lang="en-US" sz="2000" dirty="0" smtClean="0">
                <a:cs typeface="Arial" charset="0"/>
              </a:rPr>
              <a:t> ┴AD, AK=0.5AD.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Доказать </a:t>
            </a:r>
            <a:r>
              <a:rPr lang="en-US" sz="2000" dirty="0" smtClean="0">
                <a:cs typeface="Arial" charset="0"/>
              </a:rPr>
              <a:t>OE ┴EF</a:t>
            </a:r>
            <a:r>
              <a:rPr lang="ru-RU" sz="2000" dirty="0" smtClean="0">
                <a:cs typeface="Arial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Доказать </a:t>
            </a:r>
            <a:r>
              <a:rPr lang="ru-RU" sz="2000" dirty="0" smtClean="0">
                <a:cs typeface="Arial" charset="0"/>
              </a:rPr>
              <a:t>подобие </a:t>
            </a:r>
            <a:r>
              <a:rPr lang="en-US" sz="2000" dirty="0" smtClean="0">
                <a:cs typeface="Arial" charset="0"/>
              </a:rPr>
              <a:t>∆AKF </a:t>
            </a:r>
            <a:r>
              <a:rPr lang="ru-RU" sz="2000" dirty="0" smtClean="0">
                <a:cs typeface="Arial" charset="0"/>
              </a:rPr>
              <a:t>и</a:t>
            </a:r>
            <a:r>
              <a:rPr lang="en-US" sz="2000" dirty="0" smtClean="0">
                <a:cs typeface="Arial" charset="0"/>
              </a:rPr>
              <a:t>  ∆OEF.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 smtClean="0">
                <a:cs typeface="Arial" charset="0"/>
              </a:rPr>
              <a:t>   </a:t>
            </a:r>
            <a:r>
              <a:rPr lang="ru-RU" sz="2000" dirty="0" err="1" smtClean="0">
                <a:cs typeface="Arial" charset="0"/>
              </a:rPr>
              <a:t>Рассм</a:t>
            </a:r>
            <a:r>
              <a:rPr lang="ru-RU" sz="2000" dirty="0" smtClean="0">
                <a:cs typeface="Arial" charset="0"/>
              </a:rPr>
              <a:t>. пропорциональность отрезков</a:t>
            </a:r>
            <a:r>
              <a:rPr lang="en-US" sz="2000" dirty="0" smtClean="0">
                <a:cs typeface="Arial" charset="0"/>
              </a:rPr>
              <a:t>  OE </a:t>
            </a:r>
            <a:r>
              <a:rPr lang="ru-RU" sz="2000" dirty="0" smtClean="0">
                <a:cs typeface="Arial" charset="0"/>
              </a:rPr>
              <a:t>и</a:t>
            </a:r>
            <a:r>
              <a:rPr lang="en-US" sz="2000" dirty="0" smtClean="0">
                <a:cs typeface="Arial" charset="0"/>
              </a:rPr>
              <a:t> AK, EF </a:t>
            </a:r>
            <a:r>
              <a:rPr lang="ru-RU" sz="2000" dirty="0" smtClean="0">
                <a:cs typeface="Arial" charset="0"/>
              </a:rPr>
              <a:t>и </a:t>
            </a:r>
            <a:r>
              <a:rPr lang="en-US" sz="2000" dirty="0" smtClean="0">
                <a:cs typeface="Arial" charset="0"/>
              </a:rPr>
              <a:t>KF </a:t>
            </a:r>
            <a:r>
              <a:rPr lang="ru-RU" sz="2000" dirty="0" smtClean="0">
                <a:cs typeface="Arial" charset="0"/>
              </a:rPr>
              <a:t>и   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dirty="0" smtClean="0">
                <a:cs typeface="Arial" charset="0"/>
              </a:rPr>
              <a:t>    сделать вывод.  </a:t>
            </a:r>
            <a:endParaRPr lang="en-US" sz="2000" dirty="0" smtClean="0">
              <a:cs typeface="Arial" charset="0"/>
            </a:endParaRPr>
          </a:p>
          <a:p>
            <a:pPr marL="342900" indent="-342900"/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5000636"/>
            <a:ext cx="857256" cy="28575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857620" y="5143512"/>
            <a:ext cx="1285884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2893207" y="4679165"/>
            <a:ext cx="2286016" cy="785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V="1">
            <a:off x="3536149" y="4822041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3857620" y="5500702"/>
            <a:ext cx="642942" cy="2857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00562" y="542926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52149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52149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14744" y="48577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00430" y="54292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429124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071934" y="5286388"/>
            <a:ext cx="8572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821901" y="4536289"/>
            <a:ext cx="2071702" cy="857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29190" y="47863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9" name="Прямая соединительная линия 18"/>
          <p:cNvCxnSpPr>
            <a:stCxn id="12" idx="0"/>
          </p:cNvCxnSpPr>
          <p:nvPr/>
        </p:nvCxnSpPr>
        <p:spPr>
          <a:xfrm rot="16200000" flipH="1">
            <a:off x="4000496" y="5286388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1" idx="0"/>
          </p:cNvCxnSpPr>
          <p:nvPr/>
        </p:nvCxnSpPr>
        <p:spPr>
          <a:xfrm rot="5400000" flipH="1" flipV="1">
            <a:off x="4429124" y="5286388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14810" y="50006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14810" y="42148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286248" y="36433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285728"/>
            <a:ext cx="4132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Оформление решения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57554" y="785794"/>
            <a:ext cx="5286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Дано:</a:t>
            </a:r>
            <a:r>
              <a:rPr lang="en-US" dirty="0" smtClean="0"/>
              <a:t> ABCD- </a:t>
            </a:r>
            <a:r>
              <a:rPr lang="ru-RU" dirty="0" smtClean="0"/>
              <a:t>прямоугольник, ВС=6, АВ=1, </a:t>
            </a:r>
            <a:r>
              <a:rPr lang="en-US" dirty="0" smtClean="0"/>
              <a:t>EF </a:t>
            </a:r>
            <a:r>
              <a:rPr lang="ru-RU" dirty="0" smtClean="0"/>
              <a:t>и</a:t>
            </a:r>
            <a:r>
              <a:rPr lang="en-US" dirty="0" smtClean="0"/>
              <a:t> FP</a:t>
            </a:r>
            <a:r>
              <a:rPr lang="ru-RU" dirty="0" smtClean="0"/>
              <a:t> – касательные</a:t>
            </a:r>
            <a:r>
              <a:rPr lang="en-US" dirty="0" smtClean="0"/>
              <a:t> </a:t>
            </a:r>
            <a:r>
              <a:rPr lang="ru-RU" dirty="0" smtClean="0"/>
              <a:t>к  </a:t>
            </a:r>
            <a:r>
              <a:rPr lang="ru-RU" dirty="0" err="1" smtClean="0"/>
              <a:t>окр</a:t>
            </a:r>
            <a:r>
              <a:rPr lang="ru-RU" dirty="0" smtClean="0"/>
              <a:t>.(о;</a:t>
            </a:r>
            <a:r>
              <a:rPr lang="en-US" dirty="0" smtClean="0"/>
              <a:t>R)</a:t>
            </a:r>
            <a:r>
              <a:rPr lang="ru-RU" dirty="0" smtClean="0"/>
              <a:t>, т.</a:t>
            </a:r>
            <a:r>
              <a:rPr lang="en-US" dirty="0" smtClean="0"/>
              <a:t>F</a:t>
            </a:r>
            <a:r>
              <a:rPr lang="ru-RU" dirty="0" smtClean="0"/>
              <a:t> </a:t>
            </a:r>
            <a:r>
              <a:rPr lang="en-US" dirty="0" smtClean="0"/>
              <a:t>=EF ∩ FP, BC-</a:t>
            </a:r>
            <a:r>
              <a:rPr lang="ru-RU" dirty="0" smtClean="0"/>
              <a:t>хорда, </a:t>
            </a:r>
            <a:r>
              <a:rPr lang="en-US" dirty="0" smtClean="0"/>
              <a:t>AF=5, AE=3</a:t>
            </a:r>
          </a:p>
          <a:p>
            <a:r>
              <a:rPr lang="ru-RU" dirty="0" smtClean="0"/>
              <a:t>Найти: </a:t>
            </a:r>
            <a:r>
              <a:rPr lang="en-US" dirty="0" smtClean="0"/>
              <a:t>R</a:t>
            </a:r>
            <a:r>
              <a:rPr lang="ru-RU" dirty="0" smtClean="0"/>
              <a:t>  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643050"/>
            <a:ext cx="857256" cy="28575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1472" y="1785926"/>
            <a:ext cx="1285884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-392941" y="1321579"/>
            <a:ext cx="2286016" cy="78581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V="1">
            <a:off x="250001" y="1464455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571472" y="2143116"/>
            <a:ext cx="642942" cy="2857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4414" y="207167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00166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00100" y="2142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20716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42976" y="12858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85786" y="1928802"/>
            <a:ext cx="85725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43042" y="14287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Дуга 17"/>
          <p:cNvSpPr/>
          <p:nvPr/>
        </p:nvSpPr>
        <p:spPr>
          <a:xfrm rot="9025193">
            <a:off x="880451" y="380394"/>
            <a:ext cx="914400" cy="914400"/>
          </a:xfrm>
          <a:prstGeom prst="arc">
            <a:avLst>
              <a:gd name="adj1" fmla="val 1926716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Прямая соединительная линия 18"/>
          <p:cNvCxnSpPr>
            <a:stCxn id="11" idx="0"/>
          </p:cNvCxnSpPr>
          <p:nvPr/>
        </p:nvCxnSpPr>
        <p:spPr>
          <a:xfrm rot="16200000" flipH="1">
            <a:off x="714348" y="1928802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10" idx="0"/>
          </p:cNvCxnSpPr>
          <p:nvPr/>
        </p:nvCxnSpPr>
        <p:spPr>
          <a:xfrm rot="5400000" flipH="1" flipV="1">
            <a:off x="1142976" y="1928802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28662" y="16430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28662" y="8572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en-US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571472" y="1214422"/>
            <a:ext cx="2071702" cy="9286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57356" y="20002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929058" y="2143116"/>
            <a:ext cx="1507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dirty="0" smtClean="0">
                <a:cs typeface="Arial" charset="0"/>
              </a:rPr>
              <a:t>Решение: </a:t>
            </a:r>
            <a:endParaRPr lang="ru-RU" sz="2400" dirty="0"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57422" y="2786058"/>
            <a:ext cx="628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FO-</a:t>
            </a:r>
            <a:r>
              <a:rPr lang="ru-RU" dirty="0" smtClean="0"/>
              <a:t>биссектриса угла Е</a:t>
            </a:r>
            <a:r>
              <a:rPr lang="en-US" dirty="0" smtClean="0"/>
              <a:t>F</a:t>
            </a:r>
            <a:r>
              <a:rPr lang="ru-RU" dirty="0" smtClean="0"/>
              <a:t>Р по свойству касательных, проведенных из одной точки, </a:t>
            </a:r>
            <a:r>
              <a:rPr lang="en-US" dirty="0" smtClean="0"/>
              <a:t>∆</a:t>
            </a:r>
            <a:r>
              <a:rPr lang="ru-RU" dirty="0" smtClean="0"/>
              <a:t>ВО</a:t>
            </a:r>
            <a:r>
              <a:rPr lang="en-US" dirty="0" smtClean="0"/>
              <a:t>C</a:t>
            </a:r>
            <a:r>
              <a:rPr lang="ru-RU" dirty="0" smtClean="0"/>
              <a:t>- равнобедренный, т.к. ОВ=ОС=</a:t>
            </a:r>
            <a:r>
              <a:rPr lang="en-US" dirty="0" smtClean="0"/>
              <a:t>R, BM-</a:t>
            </a:r>
            <a:r>
              <a:rPr lang="ru-RU" dirty="0" smtClean="0"/>
              <a:t>биссектриса, медиана, </a:t>
            </a:r>
            <a:r>
              <a:rPr lang="ru-RU" dirty="0" err="1" smtClean="0"/>
              <a:t>высота.Т.к</a:t>
            </a:r>
            <a:r>
              <a:rPr lang="ru-RU" dirty="0" smtClean="0"/>
              <a:t>. ВС</a:t>
            </a:r>
            <a:r>
              <a:rPr lang="en-US" dirty="0" smtClean="0"/>
              <a:t>II</a:t>
            </a:r>
            <a:r>
              <a:rPr lang="ru-RU" dirty="0" smtClean="0"/>
              <a:t>АД, то О</a:t>
            </a:r>
            <a:r>
              <a:rPr lang="en-US" dirty="0" smtClean="0"/>
              <a:t>F</a:t>
            </a:r>
            <a:r>
              <a:rPr lang="ru-RU" dirty="0" smtClean="0"/>
              <a:t> перпендикулярно АД, АК=0,5 АД=3. </a:t>
            </a:r>
            <a:r>
              <a:rPr lang="en-US" dirty="0" smtClean="0"/>
              <a:t>∆AKF</a:t>
            </a:r>
            <a:r>
              <a:rPr lang="ru-RU" dirty="0" smtClean="0"/>
              <a:t>- прямоугольный. </a:t>
            </a:r>
            <a:r>
              <a:rPr lang="en-US" dirty="0" smtClean="0"/>
              <a:t>KF=4</a:t>
            </a:r>
            <a:r>
              <a:rPr lang="ru-RU" dirty="0" smtClean="0"/>
              <a:t> по т. Пифагора. </a:t>
            </a:r>
            <a:r>
              <a:rPr lang="en-US" dirty="0" smtClean="0"/>
              <a:t>&lt;1</a:t>
            </a:r>
            <a:r>
              <a:rPr lang="ru-RU" dirty="0" smtClean="0"/>
              <a:t> входит в </a:t>
            </a:r>
            <a:r>
              <a:rPr lang="en-US" dirty="0" smtClean="0"/>
              <a:t>∆AKF</a:t>
            </a:r>
            <a:r>
              <a:rPr lang="ru-RU" dirty="0" smtClean="0"/>
              <a:t> и </a:t>
            </a:r>
            <a:r>
              <a:rPr lang="en-US" dirty="0" smtClean="0"/>
              <a:t>∆OEF. ∆OEF- </a:t>
            </a:r>
            <a:r>
              <a:rPr lang="ru-RU" dirty="0" smtClean="0"/>
              <a:t>прямоугольный, т.к. ОЕ- радиус, проведенный в точку касания, перпендикулярен касательной Е</a:t>
            </a:r>
            <a:r>
              <a:rPr lang="en-US" dirty="0" smtClean="0"/>
              <a:t>F. </a:t>
            </a:r>
            <a:r>
              <a:rPr lang="ru-RU" dirty="0" smtClean="0"/>
              <a:t>Следовательно </a:t>
            </a:r>
            <a:r>
              <a:rPr lang="en-US" dirty="0" smtClean="0"/>
              <a:t>∆AKF</a:t>
            </a:r>
            <a:r>
              <a:rPr lang="ru-RU" dirty="0" smtClean="0"/>
              <a:t> </a:t>
            </a:r>
            <a:r>
              <a:rPr lang="en-US" dirty="0" smtClean="0">
                <a:cs typeface="Arial" charset="0"/>
              </a:rPr>
              <a:t>~</a:t>
            </a:r>
            <a:r>
              <a:rPr lang="ru-RU" dirty="0" smtClean="0"/>
              <a:t> </a:t>
            </a:r>
            <a:r>
              <a:rPr lang="en-US" dirty="0" smtClean="0"/>
              <a:t>∆OEF</a:t>
            </a:r>
            <a:r>
              <a:rPr lang="ru-RU" dirty="0" smtClean="0"/>
              <a:t> по двум углам. </a:t>
            </a:r>
            <a:r>
              <a:rPr lang="en-US" dirty="0" smtClean="0"/>
              <a:t>OE/AK=FE/FK? </a:t>
            </a:r>
            <a:r>
              <a:rPr lang="ru-RU" dirty="0" smtClean="0"/>
              <a:t>Откуда получаем </a:t>
            </a:r>
            <a:r>
              <a:rPr lang="en-US" dirty="0" smtClean="0"/>
              <a:t>R/3=8/4, R=6</a:t>
            </a:r>
          </a:p>
          <a:p>
            <a:r>
              <a:rPr lang="ru-RU" dirty="0" smtClean="0"/>
              <a:t>Ответ: 6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0" y="620713"/>
            <a:ext cx="9144000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3600" dirty="0"/>
              <a:t>Подведение итогов.</a:t>
            </a:r>
            <a:endParaRPr lang="ru-RU" sz="2000" dirty="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dirty="0"/>
              <a:t>Какие сведения из курса планиметрии потребовались для решения задачи?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dirty="0"/>
              <a:t>2. Сгруппируйте теоретические сведения по группам: «Окружность»,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 dirty="0"/>
              <a:t>«Треугольник», «Четырехугольник».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/>
              <a:t>«Окружность»:</a:t>
            </a:r>
          </a:p>
          <a:p>
            <a:pPr marL="342900" indent="-342900">
              <a:spcBef>
                <a:spcPct val="50000"/>
              </a:spcBef>
            </a:pPr>
            <a:r>
              <a:rPr lang="ru-RU" dirty="0" smtClean="0"/>
              <a:t> </a:t>
            </a:r>
            <a:r>
              <a:rPr lang="ru-RU" dirty="0"/>
              <a:t>1) Касательная к окружности перпендикулярна радиусу, проведенному в точке касания.</a:t>
            </a:r>
          </a:p>
          <a:p>
            <a:pPr marL="342900" indent="-342900">
              <a:spcBef>
                <a:spcPct val="50000"/>
              </a:spcBef>
            </a:pPr>
            <a:r>
              <a:rPr lang="ru-RU" dirty="0" smtClean="0"/>
              <a:t> </a:t>
            </a:r>
            <a:r>
              <a:rPr lang="ru-RU" dirty="0"/>
              <a:t>2) Треугольник, образованный двумя точками на окружности и</a:t>
            </a:r>
          </a:p>
          <a:p>
            <a:pPr marL="342900" indent="-342900">
              <a:spcBef>
                <a:spcPct val="50000"/>
              </a:spcBef>
            </a:pPr>
            <a:r>
              <a:rPr lang="ru-RU" dirty="0" smtClean="0"/>
              <a:t>     </a:t>
            </a:r>
            <a:r>
              <a:rPr lang="ru-RU" dirty="0"/>
              <a:t>центром окружности, является равнобедренным.    </a:t>
            </a:r>
          </a:p>
          <a:p>
            <a:pPr marL="342900" indent="-342900">
              <a:spcBef>
                <a:spcPct val="50000"/>
              </a:spcBef>
            </a:pPr>
            <a:r>
              <a:rPr lang="ru-RU" dirty="0"/>
              <a:t>3)Радиус</a:t>
            </a:r>
            <a:r>
              <a:rPr lang="ru-RU" dirty="0" smtClean="0"/>
              <a:t>, проведенный </a:t>
            </a:r>
            <a:r>
              <a:rPr lang="ru-RU" dirty="0"/>
              <a:t>в точку касания</a:t>
            </a:r>
            <a:r>
              <a:rPr lang="ru-RU" dirty="0" smtClean="0"/>
              <a:t>, перпендикулярен </a:t>
            </a:r>
            <a:r>
              <a:rPr lang="ru-RU" dirty="0"/>
              <a:t>касательной окружности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35846"/>
            <a:ext cx="84296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b="1" dirty="0" smtClean="0"/>
              <a:t>«Треугольник»: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  Высота равнобедренного треугольника, проведенная к основанию, является медианой и биссектрисой треугольника.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Если два угла одного треугольника равны двум углам другого треугольника, то эти треугольники равны.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b="1" dirty="0" smtClean="0"/>
              <a:t>«Четырехугольник»: </a:t>
            </a:r>
          </a:p>
          <a:p>
            <a:pPr>
              <a:buFontTx/>
              <a:buNone/>
            </a:pPr>
            <a:r>
              <a:rPr lang="ru-RU" dirty="0" smtClean="0"/>
              <a:t>          1) В прямоугольнике противоположные стороны параллельны.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b="1" dirty="0" smtClean="0"/>
              <a:t>3. Что из работы над задачей полезно запомнить на будущее?</a:t>
            </a:r>
          </a:p>
          <a:p>
            <a:pPr>
              <a:buFontTx/>
              <a:buNone/>
            </a:pPr>
            <a:r>
              <a:rPr lang="ru-RU" dirty="0" smtClean="0"/>
              <a:t>          - важно на чертеж, сделанный по условию задачи, нанести все данные задачи;</a:t>
            </a:r>
          </a:p>
          <a:p>
            <a:pPr>
              <a:buFontTx/>
              <a:buNone/>
            </a:pPr>
            <a:r>
              <a:rPr lang="ru-RU" dirty="0" smtClean="0"/>
              <a:t>        - если обнаруженные данные не соответствуют первоначальному чертежу, то надо построить новый чертеж;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844</Words>
  <Application>Microsoft Office PowerPoint</Application>
  <PresentationFormat>Экран (4:3)</PresentationFormat>
  <Paragraphs>134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64</cp:revision>
  <dcterms:created xsi:type="dcterms:W3CDTF">2013-04-06T14:38:26Z</dcterms:created>
  <dcterms:modified xsi:type="dcterms:W3CDTF">2015-01-17T13:35:05Z</dcterms:modified>
</cp:coreProperties>
</file>