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B57C-981C-40BF-AE7A-F3EB3BBCC5EB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AF461-05C9-4D7C-9B37-DC10216358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AF461-05C9-4D7C-9B37-DC10216358C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en-US" sz="8800" kern="10" dirty="0" smtClean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The Flintstones</a:t>
            </a:r>
            <a:r>
              <a:rPr lang="ru-RU" kern="10" dirty="0" smtClean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/>
            </a:r>
            <a:br>
              <a:rPr lang="ru-RU" kern="10" dirty="0" smtClean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7772400" cy="2786058"/>
          </a:xfrm>
        </p:spPr>
        <p:txBody>
          <a:bodyPr/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       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Understanding</a:t>
            </a:r>
            <a:endParaRPr lang="ru-RU" dirty="0"/>
          </a:p>
        </p:txBody>
      </p:sp>
      <p:pic>
        <p:nvPicPr>
          <p:cNvPr id="4" name="Picture 5" descr="flinstones%20b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4422"/>
            <a:ext cx="372427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71934" y="1357299"/>
            <a:ext cx="47863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The Flintstones lives in prehistoric town Bedrock. This is a happy family of three.</a:t>
            </a:r>
          </a:p>
          <a:p>
            <a:pPr algn="just"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Fred Flintstone, Wilma Flintstone and their daughter Pebbles. The Flintstones has a pet called Dino. It’s very loyal and loving pet.</a:t>
            </a:r>
          </a:p>
          <a:p>
            <a:pPr algn="just"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Betty and Barney Rubbles are their friends. They have a son called Bam-Bam. He is the world strongest kid! These families are very joyful, funny and happy.</a:t>
            </a:r>
            <a:endParaRPr kumimoji="1" lang="en-US" dirty="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72008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a) Who is the father?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b) Who is the mother?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c) Who is the daughter?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d) What is the pet name?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e) Who is visiting the Flintstones?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f) What is the little boy’s name?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g) Is Dino a dog?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h) Is Pebble a boy?</a:t>
            </a:r>
            <a:endParaRPr kumimoji="1" lang="en-US" dirty="0"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572008"/>
            <a:ext cx="3429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Correct the sentences </a:t>
            </a:r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below</a:t>
            </a:r>
            <a:r>
              <a:rPr kumimoji="1" lang="ru-RU" dirty="0" smtClean="0">
                <a:latin typeface="Times New Roman" pitchFamily="18" charset="0"/>
                <a:ea typeface="Gulim" pitchFamily="34" charset="-127"/>
              </a:rPr>
              <a:t>:</a:t>
            </a:r>
            <a:endParaRPr kumimoji="1" lang="en-US" dirty="0" smtClean="0">
              <a:latin typeface="Times New Roman" pitchFamily="18" charset="0"/>
              <a:ea typeface="Gulim" pitchFamily="34" charset="-127"/>
            </a:endParaRP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a) Fred Flintstone is the mother.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b) Wilma Flintstone is the daughter.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c) Bam-Bam is the pet.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d) Fred and Barney aren’t friends.</a:t>
            </a:r>
          </a:p>
          <a:p>
            <a:pPr latinLnBrk="1"/>
            <a:r>
              <a:rPr kumimoji="1" lang="en-US" dirty="0" smtClean="0">
                <a:latin typeface="Times New Roman" pitchFamily="18" charset="0"/>
                <a:ea typeface="Gulim" pitchFamily="34" charset="-127"/>
              </a:rPr>
              <a:t>e) The Flintstones is a sad family.</a:t>
            </a:r>
            <a:endParaRPr kumimoji="1" lang="en-US" dirty="0">
              <a:latin typeface="Times New Roman" pitchFamily="18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0</TotalTime>
  <Words>183</Words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Тема8</vt:lpstr>
      <vt:lpstr>The Flintstones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Flintstones </dc:title>
  <cp:lastModifiedBy>Valued eMachines Customer</cp:lastModifiedBy>
  <cp:revision>1</cp:revision>
  <dcterms:modified xsi:type="dcterms:W3CDTF">2013-12-08T10:47:57Z</dcterms:modified>
</cp:coreProperties>
</file>