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АВГУСТОВСКИЙ ПУТЧ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1991 ГОДА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Михаил Сергеевич Горбачёв </a:t>
            </a:r>
            <a:endParaRPr lang="ru-RU" dirty="0"/>
          </a:p>
        </p:txBody>
      </p:sp>
      <p:pic>
        <p:nvPicPr>
          <p:cNvPr id="1027" name="Picture 3" descr="C:\Documents and Settings\Admin\Мои документы\Мои рисунки\Изображение\Копия Изображение 027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14488"/>
            <a:ext cx="400052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Пресс-конференция участников ГКЧП 19 августа 1991г.</a:t>
            </a:r>
            <a:endParaRPr lang="ru-RU" dirty="0"/>
          </a:p>
        </p:txBody>
      </p:sp>
      <p:pic>
        <p:nvPicPr>
          <p:cNvPr id="2050" name="Picture 2" descr="C:\Documents and Settings\Admin\Мои документы\Мои рисунки\Изображение\Изображение 027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9988" y="1643050"/>
            <a:ext cx="823397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Борис Николаевич Ельцин на танке во время августовского путча у Белого дома. </a:t>
            </a:r>
            <a:br>
              <a:rPr lang="ru-RU" sz="3200" b="1" dirty="0" smtClean="0"/>
            </a:br>
            <a:r>
              <a:rPr lang="ru-RU" sz="3200" b="1" dirty="0" smtClean="0"/>
              <a:t>19 августа 1991г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3074" name="Picture 2" descr="C:\Documents and Settings\Admin\Мои документы\Мои рисунки\Изображение\Копия (2) Изображение 028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8072494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643338" cy="6011882"/>
          </a:xfrm>
        </p:spPr>
        <p:txBody>
          <a:bodyPr>
            <a:noAutofit/>
          </a:bodyPr>
          <a:lstStyle/>
          <a:p>
            <a:r>
              <a:rPr lang="ru-RU" sz="3200" dirty="0" smtClean="0"/>
              <a:t>Люди блокируют военную технику в центре Москвы . </a:t>
            </a:r>
            <a:br>
              <a:rPr lang="ru-RU" sz="3200" dirty="0" smtClean="0"/>
            </a:br>
            <a:r>
              <a:rPr lang="ru-RU" sz="3200" dirty="0" smtClean="0"/>
              <a:t>21  августа 1991г.</a:t>
            </a:r>
            <a:endParaRPr lang="ru-RU" sz="3200" dirty="0"/>
          </a:p>
        </p:txBody>
      </p:sp>
      <p:pic>
        <p:nvPicPr>
          <p:cNvPr id="4098" name="Picture 2" descr="C:\Documents and Settings\Admin\Мои документы\Мои рисунки\Изображение\Копия Изображение 028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5214974" cy="6488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Президент РФ Б.Н. Ельцин и президент СССР М.С. Горбачёв. Конец 1991г.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Admin\Мои документы\Мои рисунки\Изображение\Копия (3) Изображение 028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4428496" cy="3314946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Мои документы\Мои рисунки\Изображение\Изображение 028.bm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442912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50</Words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АВГУСТОВСКИЙ ПУТЧ</vt:lpstr>
      <vt:lpstr>Михаил Сергеевич Горбачёв </vt:lpstr>
      <vt:lpstr>Пресс-конференция участников ГКЧП 19 августа 1991г.</vt:lpstr>
      <vt:lpstr>Борис Николаевич Ельцин на танке во время августовского путча у Белого дома.  19 августа 1991г.</vt:lpstr>
      <vt:lpstr>Люди блокируют военную технику в центре Москвы .  21  августа 1991г.</vt:lpstr>
      <vt:lpstr>Президент РФ Б.Н. Ельцин и президент СССР М.С. Горбачёв. Конец 1991г.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АВГУСТОВСКИЙ ПУТЧ</dc:title>
  <cp:lastModifiedBy>Admin</cp:lastModifiedBy>
  <cp:revision>9</cp:revision>
  <dcterms:modified xsi:type="dcterms:W3CDTF">2010-04-23T12:47:48Z</dcterms:modified>
</cp:coreProperties>
</file>