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303" r:id="rId4"/>
    <p:sldId id="291" r:id="rId5"/>
    <p:sldId id="257" r:id="rId6"/>
    <p:sldId id="300" r:id="rId7"/>
    <p:sldId id="268" r:id="rId8"/>
    <p:sldId id="264" r:id="rId9"/>
    <p:sldId id="304" r:id="rId10"/>
    <p:sldId id="259" r:id="rId11"/>
    <p:sldId id="302" r:id="rId12"/>
    <p:sldId id="299" r:id="rId13"/>
    <p:sldId id="293" r:id="rId14"/>
    <p:sldId id="296" r:id="rId15"/>
    <p:sldId id="269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A2B77-2272-4539-BE25-1B94322C5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8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7F0E-CA77-4756-8996-E6F3CB6C8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1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3148-09A2-45F3-8640-99F7E60B0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5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12388-84F2-4278-9735-84E91A394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5FB97-5FB8-4959-8D7F-B115E9D2B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9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B64F-A74C-4FAC-9FB3-F67D112DC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1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2E9F5-8C3C-40AB-8D21-DFD4BEFEF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2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C966E-EE10-4E68-B04D-46E7272D9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5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1842-4356-4C93-BED8-5961514DA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7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E449-765E-4557-B4F8-894F9670A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6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F6CE8-239E-4D76-8CA1-ECFC75FDF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7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3207D4-A2D2-419A-8894-CC9CDC448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hyperlink" Target="file:///E:\4%20&#1082;&#1083;&#1072;&#1089;&#1089;%20-%20&#1091;&#1088;&#1086;&#1082;\&#1057;&#1061;&#1045;&#1052;&#1040;%20&#1057;&#1054;&#1057;&#1058;&#1040;&#1042;&#1040;\&#1050;&#1088;&#1072;&#1089;&#1085;&#1072;&#1103;%20&#1087;&#1083;&#1086;&#1097;&#1072;&#1076;&#1100;\%5bNS-INF_4-02-05-08%5d_%5bIM_270%5d.html" TargetMode="External"/><Relationship Id="rId2" Type="http://schemas.openxmlformats.org/officeDocument/2006/relationships/hyperlink" Target="file:///E:\4%20&#1082;&#1083;&#1072;&#1089;&#1089;%20-%20&#1091;&#1088;&#1086;&#1082;\&#1057;&#1061;&#1045;&#1052;&#1040;%20&#1057;&#1054;&#1057;&#1058;&#1040;&#1042;&#1040;\&#1073;&#1080;&#1073;&#1083;&#1080;&#1086;&#1090;&#1077;&#1082;&#1072;\%5bNS-INF_4-02-05-08%5d_%5bIM_269%5d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E:\4%20&#1082;&#1083;&#1072;&#1089;&#1089;%20-%20&#1091;&#1088;&#1086;&#1082;\&#1057;&#1061;&#1045;&#1052;&#1040;%20&#1057;&#1054;&#1057;&#1058;&#1040;&#1042;&#1040;\&#1055;&#1080;&#1090;&#1077;&#1088;\%5bNS-INF_4-02-02%5d_%5bIM_266%5d.html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5182">
            <a:off x="6295957" y="2967461"/>
            <a:ext cx="2435359" cy="299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23850" y="115888"/>
            <a:ext cx="8208963" cy="2737048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620688"/>
            <a:ext cx="7772400" cy="165571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alt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Описание объектов</a:t>
            </a:r>
          </a:p>
        </p:txBody>
      </p:sp>
      <p:sp>
        <p:nvSpPr>
          <p:cNvPr id="2" name="TextBox 1">
            <a:hlinkClick r:id="" action="ppaction://noaction"/>
          </p:cNvPr>
          <p:cNvSpPr txBox="1"/>
          <p:nvPr/>
        </p:nvSpPr>
        <p:spPr>
          <a:xfrm>
            <a:off x="323850" y="3317783"/>
            <a:ext cx="594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Общие свойства и отличительные признаки объектов</a:t>
            </a:r>
            <a:endParaRPr lang="ru-RU" dirty="0"/>
          </a:p>
        </p:txBody>
      </p:sp>
      <p:sp>
        <p:nvSpPr>
          <p:cNvPr id="3" name="TextBox 2">
            <a:hlinkClick r:id="" action="ppaction://noaction"/>
          </p:cNvPr>
          <p:cNvSpPr txBox="1"/>
          <p:nvPr/>
        </p:nvSpPr>
        <p:spPr>
          <a:xfrm>
            <a:off x="323850" y="4005064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состава объекта</a:t>
            </a:r>
            <a:endParaRPr lang="ru-RU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23850" y="4613931"/>
            <a:ext cx="397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Массив объектов на схеме состава</a:t>
            </a:r>
            <a:endParaRPr lang="ru-RU" dirty="0"/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323850" y="5301208"/>
            <a:ext cx="474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Признаки и действия объекта и его частей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6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059113" y="1052264"/>
            <a:ext cx="27368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908175" y="2060327"/>
            <a:ext cx="230346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58006" y="3213100"/>
            <a:ext cx="415845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FF0000"/>
                </a:solidFill>
              </a:rPr>
              <a:t>Адрес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вагона-ресторана:</a:t>
            </a:r>
            <a:endParaRPr lang="ru-RU" altLang="ru-RU" sz="2400" dirty="0"/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 flipH="1">
            <a:off x="2987675" y="1844427"/>
            <a:ext cx="10080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4932363" y="2204789"/>
            <a:ext cx="22320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1040510" y="234001"/>
            <a:ext cx="7920880" cy="3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ru-RU" altLang="ru-RU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Заполни схему состава </a:t>
            </a:r>
            <a:r>
              <a:rPr lang="ru-RU" altLang="ru-RU" sz="2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поезда. Запиши </a:t>
            </a:r>
            <a:r>
              <a:rPr lang="ru-RU" altLang="ru-RU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адрес </a:t>
            </a:r>
            <a:r>
              <a:rPr lang="ru-RU" altLang="ru-RU" sz="2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вагона-ресторана</a:t>
            </a:r>
            <a:endParaRPr lang="ru-RU" altLang="ru-RU" sz="2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276600" y="1151923"/>
            <a:ext cx="230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ПОЕЗД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908175" y="2204789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/>
              <a:t>ПАРОВОЗ</a:t>
            </a:r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4716463" y="2060327"/>
            <a:ext cx="23034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761613" y="2204789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/>
              <a:t>ВАГОН </a:t>
            </a:r>
            <a:r>
              <a:rPr lang="en-US" altLang="ru-RU" sz="2800" b="1" dirty="0" smtClean="0"/>
              <a:t>[</a:t>
            </a:r>
            <a:r>
              <a:rPr lang="ru-RU" altLang="ru-RU" sz="1000" b="1" dirty="0" smtClean="0"/>
              <a:t> </a:t>
            </a:r>
            <a:r>
              <a:rPr lang="ru-RU" altLang="ru-RU" sz="2800" b="1" dirty="0" smtClean="0"/>
              <a:t>5</a:t>
            </a:r>
            <a:r>
              <a:rPr lang="ru-RU" altLang="ru-RU" sz="1000" b="1" dirty="0" smtClean="0"/>
              <a:t> </a:t>
            </a:r>
            <a:r>
              <a:rPr lang="en-US" altLang="ru-RU" sz="2800" b="1" dirty="0" smtClean="0"/>
              <a:t>]</a:t>
            </a:r>
            <a:endParaRPr lang="ru-RU" altLang="ru-RU" sz="2800" b="1" dirty="0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550623" y="3213100"/>
            <a:ext cx="374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ПОЕЗД, ВАГОН (4)</a:t>
            </a:r>
          </a:p>
        </p:txBody>
      </p:sp>
      <p:pic>
        <p:nvPicPr>
          <p:cNvPr id="7183" name="Picture 32" descr="File07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4859338" y="1844427"/>
            <a:ext cx="12954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87337" y="234001"/>
            <a:ext cx="54133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alt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5134" grpId="0"/>
      <p:bldP spid="5136" grpId="0"/>
      <p:bldP spid="51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99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7488238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996" name="Group 28"/>
          <p:cNvGrpSpPr>
            <a:grpSpLocks/>
          </p:cNvGrpSpPr>
          <p:nvPr/>
        </p:nvGrpSpPr>
        <p:grpSpPr bwMode="auto">
          <a:xfrm>
            <a:off x="7019925" y="2276475"/>
            <a:ext cx="1728788" cy="576263"/>
            <a:chOff x="3243" y="1661"/>
            <a:chExt cx="1180" cy="363"/>
          </a:xfrm>
        </p:grpSpPr>
        <p:sp>
          <p:nvSpPr>
            <p:cNvPr id="83997" name="Rectangle 29"/>
            <p:cNvSpPr>
              <a:spLocks noChangeArrowheads="1"/>
            </p:cNvSpPr>
            <p:nvPr/>
          </p:nvSpPr>
          <p:spPr bwMode="auto">
            <a:xfrm>
              <a:off x="3334" y="1752"/>
              <a:ext cx="1089" cy="2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98" name="Rectangle 30"/>
            <p:cNvSpPr>
              <a:spLocks noChangeArrowheads="1"/>
            </p:cNvSpPr>
            <p:nvPr/>
          </p:nvSpPr>
          <p:spPr bwMode="auto">
            <a:xfrm>
              <a:off x="3243" y="1661"/>
              <a:ext cx="1089" cy="2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</p:grp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2484438" y="2278063"/>
            <a:ext cx="1754187" cy="431800"/>
          </a:xfrm>
          <a:prstGeom prst="rect">
            <a:avLst/>
          </a:prstGeom>
          <a:solidFill>
            <a:schemeClr val="bg1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4932363" y="2276475"/>
            <a:ext cx="1754187" cy="431800"/>
          </a:xfrm>
          <a:prstGeom prst="rect">
            <a:avLst/>
          </a:prstGeom>
          <a:solidFill>
            <a:schemeClr val="bg1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50825" y="260350"/>
            <a:ext cx="54133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971550" y="188913"/>
            <a:ext cx="8172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Заполни схему состава кресла. </a:t>
            </a:r>
          </a:p>
          <a:p>
            <a:r>
              <a:rPr lang="ru-RU" altLang="ru-RU" sz="2400"/>
              <a:t>Запиши адрес сломанной ножки.</a:t>
            </a:r>
          </a:p>
        </p:txBody>
      </p:sp>
      <p:pic>
        <p:nvPicPr>
          <p:cNvPr id="83987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7488238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6" name="AutoShape 8"/>
          <p:cNvSpPr>
            <a:spLocks noChangeArrowheads="1"/>
          </p:cNvSpPr>
          <p:nvPr/>
        </p:nvSpPr>
        <p:spPr bwMode="auto">
          <a:xfrm>
            <a:off x="179388" y="5949950"/>
            <a:ext cx="8713787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80000"/>
              </a:spcBef>
            </a:pPr>
            <a:r>
              <a:rPr lang="ru-RU" altLang="ru-RU"/>
              <a:t>Адрес сломанной ножки: _____________________________________________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132138" y="6021388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i="1"/>
              <a:t>Кресло</a:t>
            </a:r>
            <a:r>
              <a:rPr lang="ru-RU" altLang="ru-RU"/>
              <a:t>,</a:t>
            </a:r>
          </a:p>
        </p:txBody>
      </p: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7019925" y="2276475"/>
            <a:ext cx="1728788" cy="576263"/>
            <a:chOff x="3243" y="1661"/>
            <a:chExt cx="1180" cy="363"/>
          </a:xfrm>
        </p:grpSpPr>
        <p:sp>
          <p:nvSpPr>
            <p:cNvPr id="83980" name="Rectangle 12"/>
            <p:cNvSpPr>
              <a:spLocks noChangeArrowheads="1"/>
            </p:cNvSpPr>
            <p:nvPr/>
          </p:nvSpPr>
          <p:spPr bwMode="auto">
            <a:xfrm>
              <a:off x="3334" y="1752"/>
              <a:ext cx="1089" cy="2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3243" y="1661"/>
              <a:ext cx="1089" cy="2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</p:grp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7217656" y="2276475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i="1" dirty="0"/>
              <a:t>Ножка </a:t>
            </a:r>
            <a:r>
              <a:rPr lang="en-US" altLang="ru-RU" i="1" dirty="0"/>
              <a:t>[</a:t>
            </a:r>
            <a:r>
              <a:rPr lang="ru-RU" altLang="ru-RU" i="1" dirty="0"/>
              <a:t>4</a:t>
            </a:r>
            <a:r>
              <a:rPr lang="en-US" altLang="ru-RU" i="1" dirty="0"/>
              <a:t>]</a:t>
            </a:r>
            <a:endParaRPr lang="ru-RU" altLang="ru-RU" i="1" dirty="0"/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4500563" y="602138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i="1" dirty="0"/>
              <a:t>Ножка </a:t>
            </a:r>
            <a:r>
              <a:rPr lang="ru-RU" altLang="ru-RU" i="1" dirty="0" smtClean="0"/>
              <a:t>(2)</a:t>
            </a:r>
            <a:endParaRPr lang="ru-RU" altLang="ru-RU" dirty="0"/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3851275" y="1341438"/>
            <a:ext cx="3673475" cy="358775"/>
          </a:xfrm>
          <a:prstGeom prst="rect">
            <a:avLst/>
          </a:prstGeom>
          <a:solidFill>
            <a:schemeClr val="bg1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1"/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2484438" y="2278063"/>
            <a:ext cx="1754187" cy="43180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5219700" y="134143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i="1"/>
              <a:t>Кресло</a:t>
            </a: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2555875" y="230511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i="1" dirty="0"/>
              <a:t>Спинка</a:t>
            </a:r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 flipH="1">
            <a:off x="3995738" y="1701800"/>
            <a:ext cx="1582737" cy="576263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4932363" y="2276475"/>
            <a:ext cx="1754187" cy="43180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5076825" y="2313988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i="1" dirty="0"/>
              <a:t>Сиденье</a:t>
            </a:r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 flipH="1">
            <a:off x="5724525" y="1700213"/>
            <a:ext cx="0" cy="576262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5795963" y="1701800"/>
            <a:ext cx="1582737" cy="576263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747546" y="418212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8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/>
      <p:bldP spid="83982" grpId="0"/>
      <p:bldP spid="83983" grpId="0"/>
      <p:bldP spid="83990" grpId="0"/>
      <p:bldP spid="83991" grpId="0"/>
      <p:bldP spid="839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0167" y="2348880"/>
            <a:ext cx="4612273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0002-001-Uproschenie-vyrazhenij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82" y="1603696"/>
            <a:ext cx="3628853" cy="44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484784"/>
            <a:ext cx="7272808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и обведи в рамочку книгу по адресу:</a:t>
            </a:r>
          </a:p>
        </p:txBody>
      </p:sp>
      <p:sp>
        <p:nvSpPr>
          <p:cNvPr id="5" name="Овал 4"/>
          <p:cNvSpPr/>
          <p:nvPr/>
        </p:nvSpPr>
        <p:spPr>
          <a:xfrm>
            <a:off x="4067944" y="2132856"/>
            <a:ext cx="468052" cy="93610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7756" y="14868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32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Допиши адрес книги в белой обложке: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80" y="1030932"/>
            <a:ext cx="8784507" cy="5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756" y="115610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32214" y="95568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9617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500" y="9679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94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0597" y="2967335"/>
            <a:ext cx="4182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№11, стр.37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8439" y="1340768"/>
            <a:ext cx="6720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073" y="4365103"/>
            <a:ext cx="2372087" cy="20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596336" y="5661248"/>
            <a:ext cx="1152128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23850" y="115888"/>
            <a:ext cx="8208963" cy="338455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20462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alt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Массив объектов </a:t>
            </a:r>
            <a:br>
              <a:rPr lang="ru-RU" alt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alt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схеме состава</a:t>
            </a:r>
          </a:p>
        </p:txBody>
      </p:sp>
      <p:pic>
        <p:nvPicPr>
          <p:cNvPr id="2053" name="Picture 5" descr="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521" y="3901899"/>
            <a:ext cx="2323288" cy="197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850" y="3645024"/>
            <a:ext cx="583232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1938" indent="-261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заполнять схему состава объекта;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представление массива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на схеме состава;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записывать адрес элемента массива в составе объекта.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ГЕНИЙ\FOTO\Фото школы 12октября\DSCF316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332656"/>
            <a:ext cx="8332575" cy="6237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88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Копия File078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629097"/>
            <a:ext cx="138271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Копия (2) File078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309" y="1747750"/>
            <a:ext cx="1585912" cy="13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7" descr="File078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629097"/>
            <a:ext cx="2016125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95287" y="832162"/>
            <a:ext cx="541337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971550" y="734120"/>
            <a:ext cx="8172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>
                <a:ln w="1905"/>
                <a:solidFill>
                  <a:schemeClr val="tx2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Рассмотри рисунки и впиши пропущенные слова на схеме </a:t>
            </a:r>
            <a:r>
              <a:rPr lang="ru-RU" altLang="ru-RU" sz="2000" b="1" dirty="0" smtClean="0">
                <a:ln w="1905"/>
                <a:solidFill>
                  <a:schemeClr val="tx2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состава</a:t>
            </a:r>
            <a:endParaRPr lang="ru-RU" altLang="ru-RU" sz="2400" dirty="0"/>
          </a:p>
        </p:txBody>
      </p:sp>
      <p:sp>
        <p:nvSpPr>
          <p:cNvPr id="74764" name="Rectangle 12" descr="Пергамент"/>
          <p:cNvSpPr>
            <a:spLocks noChangeArrowheads="1"/>
          </p:cNvSpPr>
          <p:nvPr/>
        </p:nvSpPr>
        <p:spPr bwMode="auto">
          <a:xfrm>
            <a:off x="3419475" y="3141191"/>
            <a:ext cx="1873250" cy="431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АБРИКОС</a:t>
            </a:r>
          </a:p>
        </p:txBody>
      </p:sp>
      <p:sp>
        <p:nvSpPr>
          <p:cNvPr id="74765" name="Rectangle 13" descr="Пергамент"/>
          <p:cNvSpPr>
            <a:spLocks noChangeArrowheads="1"/>
          </p:cNvSpPr>
          <p:nvPr/>
        </p:nvSpPr>
        <p:spPr bwMode="auto">
          <a:xfrm>
            <a:off x="1331913" y="3933353"/>
            <a:ext cx="1873250" cy="431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1"/>
          </a:p>
        </p:txBody>
      </p:sp>
      <p:sp>
        <p:nvSpPr>
          <p:cNvPr id="74766" name="Rectangle 14" descr="Пергамент"/>
          <p:cNvSpPr>
            <a:spLocks noChangeArrowheads="1"/>
          </p:cNvSpPr>
          <p:nvPr/>
        </p:nvSpPr>
        <p:spPr bwMode="auto">
          <a:xfrm>
            <a:off x="3563938" y="3933353"/>
            <a:ext cx="1873250" cy="431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КОСТОЧКА</a:t>
            </a:r>
          </a:p>
        </p:txBody>
      </p:sp>
      <p:sp>
        <p:nvSpPr>
          <p:cNvPr id="74767" name="Rectangle 15" descr="Пергамент"/>
          <p:cNvSpPr>
            <a:spLocks noChangeArrowheads="1"/>
          </p:cNvSpPr>
          <p:nvPr/>
        </p:nvSpPr>
        <p:spPr bwMode="auto">
          <a:xfrm>
            <a:off x="5651500" y="3933353"/>
            <a:ext cx="1873250" cy="431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1"/>
          </a:p>
        </p:txBody>
      </p:sp>
      <p:sp>
        <p:nvSpPr>
          <p:cNvPr id="74768" name="Rectangle 16" descr="Пергамент"/>
          <p:cNvSpPr>
            <a:spLocks noChangeArrowheads="1"/>
          </p:cNvSpPr>
          <p:nvPr/>
        </p:nvSpPr>
        <p:spPr bwMode="auto">
          <a:xfrm>
            <a:off x="5076825" y="4869978"/>
            <a:ext cx="1873250" cy="431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ЯДРЫШКО</a:t>
            </a:r>
          </a:p>
        </p:txBody>
      </p:sp>
      <p:sp>
        <p:nvSpPr>
          <p:cNvPr id="74769" name="Rectangle 17" descr="Пергамент"/>
          <p:cNvSpPr>
            <a:spLocks noChangeArrowheads="1"/>
          </p:cNvSpPr>
          <p:nvPr/>
        </p:nvSpPr>
        <p:spPr bwMode="auto">
          <a:xfrm>
            <a:off x="2700338" y="4941416"/>
            <a:ext cx="1873250" cy="431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b="1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 flipH="1">
            <a:off x="2411413" y="3572991"/>
            <a:ext cx="1944687" cy="360362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 flipH="1">
            <a:off x="4356100" y="3572991"/>
            <a:ext cx="0" cy="360362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4356100" y="3572991"/>
            <a:ext cx="1944688" cy="360362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 flipH="1">
            <a:off x="3492500" y="4365153"/>
            <a:ext cx="1079500" cy="576263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>
            <a:off x="4572000" y="4365153"/>
            <a:ext cx="1223963" cy="504825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1403350" y="4004791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КОЖУРА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5724525" y="3933353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МЯКОТЬ</a:t>
            </a: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2843213" y="4941416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СКОРЛУПА</a:t>
            </a:r>
          </a:p>
        </p:txBody>
      </p:sp>
      <p:sp>
        <p:nvSpPr>
          <p:cNvPr id="74779" name="AutoShape 27"/>
          <p:cNvSpPr>
            <a:spLocks noChangeArrowheads="1"/>
          </p:cNvSpPr>
          <p:nvPr/>
        </p:nvSpPr>
        <p:spPr bwMode="auto">
          <a:xfrm>
            <a:off x="468313" y="5804495"/>
            <a:ext cx="8353425" cy="5048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/>
              <a:t>Адрес ядрышка в абрикосе:   АБРИКОС,   КОСТОЧКА,   ЯДРЫШКО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12179" y="62721"/>
            <a:ext cx="42878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Схема состава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5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5" grpId="0"/>
      <p:bldP spid="74776" grpId="0"/>
      <p:bldP spid="747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7173266" y="5230589"/>
            <a:ext cx="13684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146632" y="4097606"/>
            <a:ext cx="13684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643438" y="3214787"/>
            <a:ext cx="13684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044575" y="951205"/>
            <a:ext cx="7343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2000" b="1" dirty="0">
                <a:ln w="1905"/>
                <a:solidFill>
                  <a:schemeClr val="tx2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Заполни схему состава объекта.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2000" b="1" dirty="0">
                <a:ln w="1905"/>
                <a:solidFill>
                  <a:schemeClr val="tx2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Допиши адрес семечка в красном яблоке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2700338" y="3070324"/>
            <a:ext cx="136683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7092950" y="3017139"/>
            <a:ext cx="136683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1" name="Rectangle 15"/>
          <p:cNvSpPr>
            <a:spLocks noChangeArrowheads="1"/>
          </p:cNvSpPr>
          <p:nvPr/>
        </p:nvSpPr>
        <p:spPr bwMode="auto">
          <a:xfrm>
            <a:off x="6732588" y="3936950"/>
            <a:ext cx="158591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804025" y="4009975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/>
              <a:t>ЯБЛОКО</a:t>
            </a:r>
          </a:p>
        </p:txBody>
      </p:sp>
      <p:sp>
        <p:nvSpPr>
          <p:cNvPr id="3083" name="Rectangle 17"/>
          <p:cNvSpPr>
            <a:spLocks noChangeArrowheads="1"/>
          </p:cNvSpPr>
          <p:nvPr/>
        </p:nvSpPr>
        <p:spPr bwMode="auto">
          <a:xfrm>
            <a:off x="6588125" y="5034851"/>
            <a:ext cx="18002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588125" y="5106289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/>
              <a:t>СЕМЕЧКО</a:t>
            </a:r>
          </a:p>
        </p:txBody>
      </p:sp>
      <p:sp>
        <p:nvSpPr>
          <p:cNvPr id="3085" name="Line 23"/>
          <p:cNvSpPr>
            <a:spLocks noChangeShapeType="1"/>
          </p:cNvSpPr>
          <p:nvPr/>
        </p:nvSpPr>
        <p:spPr bwMode="auto">
          <a:xfrm>
            <a:off x="7596188" y="3377502"/>
            <a:ext cx="1588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6" name="Line 24"/>
          <p:cNvSpPr>
            <a:spLocks noChangeShapeType="1"/>
          </p:cNvSpPr>
          <p:nvPr/>
        </p:nvSpPr>
        <p:spPr bwMode="auto">
          <a:xfrm>
            <a:off x="7596187" y="4511625"/>
            <a:ext cx="1" cy="5232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7" name="Text Box 25"/>
          <p:cNvSpPr txBox="1">
            <a:spLocks noChangeArrowheads="1"/>
          </p:cNvSpPr>
          <p:nvPr/>
        </p:nvSpPr>
        <p:spPr bwMode="auto">
          <a:xfrm>
            <a:off x="250825" y="5516563"/>
            <a:ext cx="4105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600" b="1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975046" y="5524943"/>
            <a:ext cx="5003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FF0000"/>
                </a:solidFill>
              </a:rPr>
              <a:t>Адрес СЕМЕЧКА:</a:t>
            </a:r>
            <a:r>
              <a:rPr lang="ru-RU" altLang="ru-RU" sz="2400" b="1" dirty="0"/>
              <a:t> </a:t>
            </a:r>
            <a:r>
              <a:rPr lang="ru-RU" altLang="ru-RU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ЯБЛОНЯ,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3947394" y="5957271"/>
            <a:ext cx="4105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 smtClean="0">
                <a:solidFill>
                  <a:schemeClr val="accent2"/>
                </a:solidFill>
              </a:rPr>
              <a:t>нижняя </a:t>
            </a:r>
            <a:r>
              <a:rPr lang="ru-RU" altLang="ru-RU" sz="2400" b="1" dirty="0">
                <a:solidFill>
                  <a:schemeClr val="accent2"/>
                </a:solidFill>
              </a:rPr>
              <a:t>правая ветка,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4664508" y="6309320"/>
            <a:ext cx="431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 smtClean="0">
                <a:solidFill>
                  <a:schemeClr val="accent2"/>
                </a:solidFill>
              </a:rPr>
              <a:t>красное </a:t>
            </a:r>
            <a:r>
              <a:rPr lang="ru-RU" altLang="ru-RU" sz="2400" b="1" dirty="0">
                <a:solidFill>
                  <a:schemeClr val="accent2"/>
                </a:solidFill>
              </a:rPr>
              <a:t>яблоко, СЕМЕЧКО</a:t>
            </a:r>
          </a:p>
        </p:txBody>
      </p:sp>
      <p:sp>
        <p:nvSpPr>
          <p:cNvPr id="3092" name="Rectangle 31"/>
          <p:cNvSpPr>
            <a:spLocks noChangeArrowheads="1"/>
          </p:cNvSpPr>
          <p:nvPr/>
        </p:nvSpPr>
        <p:spPr bwMode="auto">
          <a:xfrm>
            <a:off x="4140200" y="1919387"/>
            <a:ext cx="19431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ЯБЛОНЯ</a:t>
            </a:r>
          </a:p>
        </p:txBody>
      </p:sp>
      <p:sp>
        <p:nvSpPr>
          <p:cNvPr id="3093" name="Rectangle 32"/>
          <p:cNvSpPr>
            <a:spLocks noChangeArrowheads="1"/>
          </p:cNvSpPr>
          <p:nvPr/>
        </p:nvSpPr>
        <p:spPr bwMode="auto">
          <a:xfrm>
            <a:off x="4572000" y="3070324"/>
            <a:ext cx="136683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КОРЕНЬ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2700338" y="3143349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/>
              <a:t>СТВОЛ</a:t>
            </a:r>
          </a:p>
        </p:txBody>
      </p:sp>
      <p:sp>
        <p:nvSpPr>
          <p:cNvPr id="3095" name="Rectangle 34"/>
          <p:cNvSpPr>
            <a:spLocks noChangeArrowheads="1"/>
          </p:cNvSpPr>
          <p:nvPr/>
        </p:nvSpPr>
        <p:spPr bwMode="auto">
          <a:xfrm>
            <a:off x="6877050" y="2801239"/>
            <a:ext cx="13684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96" name="Line 36"/>
          <p:cNvSpPr>
            <a:spLocks noChangeShapeType="1"/>
          </p:cNvSpPr>
          <p:nvPr/>
        </p:nvSpPr>
        <p:spPr bwMode="auto">
          <a:xfrm>
            <a:off x="6094762" y="2122707"/>
            <a:ext cx="1430782" cy="6785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6877050" y="2874264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/>
              <a:t>ВЕТКА</a:t>
            </a:r>
          </a:p>
        </p:txBody>
      </p:sp>
      <p:pic>
        <p:nvPicPr>
          <p:cNvPr id="2" name="Picture 39" descr="Копия File078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40" y="1988840"/>
            <a:ext cx="2951892" cy="453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40"/>
          <p:cNvSpPr>
            <a:spLocks noChangeShapeType="1"/>
          </p:cNvSpPr>
          <p:nvPr/>
        </p:nvSpPr>
        <p:spPr bwMode="auto">
          <a:xfrm flipH="1">
            <a:off x="3635375" y="2278162"/>
            <a:ext cx="5048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41"/>
          <p:cNvSpPr>
            <a:spLocks noChangeShapeType="1"/>
          </p:cNvSpPr>
          <p:nvPr/>
        </p:nvSpPr>
        <p:spPr bwMode="auto">
          <a:xfrm>
            <a:off x="5148263" y="2567087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395286" y="1052736"/>
            <a:ext cx="541337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alt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-1" y="188640"/>
            <a:ext cx="9143999" cy="6182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Массив объектов на схеме состава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213041" y="4198563"/>
            <a:ext cx="13684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 flipH="1">
            <a:off x="5664184" y="3377502"/>
            <a:ext cx="1644119" cy="6772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4769985" y="4077072"/>
            <a:ext cx="158591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4787875" y="4117084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 smtClean="0"/>
              <a:t>ЛИСТ</a:t>
            </a:r>
            <a:endParaRPr lang="ru-RU" alt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772435" y="843483"/>
            <a:ext cx="1121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  <p:bldP spid="3090" grpId="0"/>
      <p:bldP spid="3099" grpId="0"/>
      <p:bldP spid="3100" grpId="0"/>
      <p:bldP spid="3105" grpId="0"/>
      <p:bldP spid="3110" grpId="0"/>
      <p:bldP spid="33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116632"/>
            <a:ext cx="88089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Управляющая кнопка: далее 3">
            <a:hlinkClick r:id="rId2" action="ppaction://program" highlightClick="1"/>
          </p:cNvPr>
          <p:cNvSpPr/>
          <p:nvPr/>
        </p:nvSpPr>
        <p:spPr>
          <a:xfrm>
            <a:off x="3419872" y="2263108"/>
            <a:ext cx="936104" cy="59871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&amp;Dcy;&amp;lcy;&amp;yacy; &amp;pcy;&amp;rcy;&amp;ocy;&amp;fcy;&amp;icy;&amp;lcy;&amp;acy;&amp;kcy;&amp;tcy;&amp;icy;&amp;kcy;&amp;icy; &amp;ecy;&amp;kcy;&amp;scy;&amp;tcy;&amp;rcy;&amp;iecy;&amp;mcy;&amp;icy;&amp;zcy;&amp;mcy;&amp;acy; &amp;vcy; &amp;Acy;&amp;kcy;&amp;tcy;&amp;acy;&amp;ucy; &amp;pcy;&amp;rcy;&amp;ocy;&amp;vcy;&amp;iecy;&amp;rcy;&amp;yacy;&amp;tcy; &amp;shcy;&amp;kcy;&amp;ocy;&amp;lcy;&amp;softcy;&amp;ncy;&amp;ycy;&amp;iecy; &amp;bcy;&amp;icy;&amp;bcy;&amp;lcy;&amp;icy;&amp;ocy;&amp;tcy;&amp;iecy;&amp;kcy;&amp;icy; &amp;icy; &amp;vcy;&amp;iecy;&amp;bcy;-&amp;scy;&amp;acy;&amp;jcy;&amp;tcy;&amp;ycy; / &amp;Kcy;&amp;acy;&amp;zcy;&amp;acy;&amp;khcy;&amp;scy;&amp;tcy;&amp;acy;&amp;ncy;&amp;scy;&amp;kcy;&amp;icy;&amp;jcy; &amp;acy;&amp;gcy;&amp;rcy;&amp;iecy;&amp;gcy;&amp;acy;&amp;tcy;&amp;ocy;&amp;rcy; &amp;ncy;&amp;ocy;&amp;vcy;&amp;ocy;&amp;scy;&amp;tcy;&amp;iecy;&amp;j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929" y="1138263"/>
            <a:ext cx="2298074" cy="17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&amp;Kcy;&amp;rcy;&amp;acy;&amp;scy;&amp;ncy;&amp;ucy;&amp;yucy; &amp;pcy;&amp;lcy;&amp;ocy;&amp;shchcy;&amp;acy;&amp;dcy;&amp;softcy; &amp;scy;&amp;ocy;&amp;bcy;&amp;icy;&amp;rcy;&amp;acy;&amp;yucy;&amp;tcy;&amp;scy;&amp;yacy; &amp;zcy;&amp;acy;&amp;kcy;&amp;rcy;&amp;ycy;&amp;tcy;&amp;softcy; &amp;pcy;&amp;ocy;&amp;chcy;&amp;tcy;&amp;icy; &amp;ncy;&amp;acy; &amp;gcy;&amp;ocy;&amp;dcy; - sunlike77- &amp;yacy;.&amp;rcy;&amp;u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&amp;Kcy;&amp;rcy;&amp;acy;&amp;scy;&amp;ncy;&amp;ucy;&amp;yucy; &amp;pcy;&amp;lcy;&amp;ocy;&amp;shchcy;&amp;acy;&amp;dcy;&amp;softcy; &amp;scy;&amp;ocy;&amp;bcy;&amp;icy;&amp;rcy;&amp;acy;&amp;yucy;&amp;tcy;&amp;scy;&amp;yacy; &amp;zcy;&amp;acy;&amp;kcy;&amp;rcy;&amp;ycy;&amp;tcy;&amp;softcy; &amp;pcy;&amp;ocy;&amp;chcy;&amp;tcy;&amp;icy; &amp;ncy;&amp;acy; &amp;gcy;&amp;ocy;&amp;dcy; - sunlike77- &amp;yacy;.&amp;rcy;&amp;u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&amp;Ucy;&amp;gcy;&amp;rcy;&amp;ocy;&amp;zcy;&amp;acy; &amp;vcy;&amp;zcy;&amp;rcy;&amp;ycy;&amp;vcy;&amp;acy; &amp;ncy;&amp;acy; &amp;Kcy;&amp;rcy;&amp;acy;&amp;scy;&amp;ncy;&amp;ocy;&amp;jcy; &amp;pcy;&amp;lcy;&amp;ocy;&amp;shchcy;&amp;acy;&amp;dcy;&amp;icy; &amp;ncy;&amp;iecy; &amp;pcy;&amp;ocy;&amp;dcy;&amp;tcy;&amp;vcy;&amp;iecy;&amp;rcy;&amp;dcy;&amp;icy;&amp;lcy;&amp;acy;&amp;scy;&amp;softcy; &amp;Rcy;&amp;Icy;&amp;Acy; &amp;Fcy;&amp;iecy;&amp;dcy;&amp;iecy;&amp;rcy;&amp;acy;&amp;lcy;&amp;Pcy;&amp;rcy;&amp;iecy;&amp;scy;&amp;scy;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4277" y="4725144"/>
            <a:ext cx="2323726" cy="16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&amp;Dcy;&amp;vcy;&amp;ocy;&amp;rcy;&amp;tscy;&amp;ocy;&amp;vcy;&amp;acy;&amp;yacy; &amp;pcy;&amp;lcy;&amp;ocy;&amp;shchcy;&amp;acy;&amp;dcy;&amp;softcy; Mimokass.co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928" y="2996952"/>
            <a:ext cx="2311075" cy="15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алее 13">
            <a:hlinkClick r:id="rId6" action="ppaction://program" highlightClick="1"/>
          </p:cNvPr>
          <p:cNvSpPr/>
          <p:nvPr/>
        </p:nvSpPr>
        <p:spPr>
          <a:xfrm>
            <a:off x="3419872" y="3940162"/>
            <a:ext cx="936104" cy="59871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7" action="ppaction://program" highlightClick="1"/>
          </p:cNvPr>
          <p:cNvSpPr/>
          <p:nvPr/>
        </p:nvSpPr>
        <p:spPr>
          <a:xfrm>
            <a:off x="3419872" y="5768802"/>
            <a:ext cx="936104" cy="59871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0002-001-Uproschenie-vyrazhenij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1523466"/>
            <a:ext cx="3733259" cy="45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981" y="404664"/>
            <a:ext cx="878497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ПРОБЛЕМА: Точный адрес составной части по схеме записать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сложно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 сделать так, чтобы и схема выглядела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проще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и адрес был точным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51433"/>
            <a:ext cx="74168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2780" y="5301208"/>
            <a:ext cx="6532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 ПОМОГУТ НОМЕРА!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962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2124075" y="2205038"/>
            <a:ext cx="13684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68313" y="2205038"/>
            <a:ext cx="13684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427538" y="2349500"/>
            <a:ext cx="13684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8774" y="5918075"/>
            <a:ext cx="525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+mj-lt"/>
              </a:rPr>
              <a:t>Адрес Дана: </a:t>
            </a:r>
            <a:r>
              <a:rPr lang="ru-RU" altLang="ru-RU" sz="2400" b="1">
                <a:latin typeface="+mj-lt"/>
              </a:rPr>
              <a:t>улица Зеленая</a:t>
            </a:r>
            <a:r>
              <a:rPr lang="ru-RU" altLang="ru-RU" sz="2400">
                <a:latin typeface="+mj-lt"/>
              </a:rPr>
              <a:t>,</a:t>
            </a: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3132138" y="1052513"/>
            <a:ext cx="30956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Улица Зеленая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95288" y="2205038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/>
              <a:t>Дорога</a:t>
            </a:r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4067175" y="2205038"/>
            <a:ext cx="165735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2051050" y="2205038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/>
              <a:t>Тротуар</a:t>
            </a:r>
          </a:p>
        </p:txBody>
      </p:sp>
      <p:sp>
        <p:nvSpPr>
          <p:cNvPr id="5131" name="Text Box 17"/>
          <p:cNvSpPr txBox="1">
            <a:spLocks noChangeArrowheads="1"/>
          </p:cNvSpPr>
          <p:nvPr/>
        </p:nvSpPr>
        <p:spPr bwMode="auto">
          <a:xfrm>
            <a:off x="1043608" y="158819"/>
            <a:ext cx="7620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Заполни схему состава Зелёной улицы.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Допиши адрес Дана.</a:t>
            </a: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7380288" y="2133600"/>
            <a:ext cx="13684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>
            <a:off x="6948488" y="1989138"/>
            <a:ext cx="15843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948488" y="1989138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/>
              <a:t>Дерево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067175" y="2205038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/>
              <a:t>Дом</a:t>
            </a:r>
          </a:p>
        </p:txBody>
      </p:sp>
      <p:sp>
        <p:nvSpPr>
          <p:cNvPr id="5136" name="Line 34"/>
          <p:cNvSpPr>
            <a:spLocks noChangeShapeType="1"/>
          </p:cNvSpPr>
          <p:nvPr/>
        </p:nvSpPr>
        <p:spPr bwMode="auto">
          <a:xfrm>
            <a:off x="6227763" y="1341438"/>
            <a:ext cx="11525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7" name="Line 35"/>
          <p:cNvSpPr>
            <a:spLocks noChangeShapeType="1"/>
          </p:cNvSpPr>
          <p:nvPr/>
        </p:nvSpPr>
        <p:spPr bwMode="auto">
          <a:xfrm flipH="1">
            <a:off x="1476375" y="1341438"/>
            <a:ext cx="1655763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8" name="Line 36"/>
          <p:cNvSpPr>
            <a:spLocks noChangeShapeType="1"/>
          </p:cNvSpPr>
          <p:nvPr/>
        </p:nvSpPr>
        <p:spPr bwMode="auto">
          <a:xfrm flipH="1">
            <a:off x="2987675" y="1700213"/>
            <a:ext cx="86360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9" name="Line 37"/>
          <p:cNvSpPr>
            <a:spLocks noChangeShapeType="1"/>
          </p:cNvSpPr>
          <p:nvPr/>
        </p:nvSpPr>
        <p:spPr bwMode="auto">
          <a:xfrm>
            <a:off x="4859338" y="170021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4871386" y="5919663"/>
            <a:ext cx="1475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+mj-lt"/>
              </a:rPr>
              <a:t>дом №7</a:t>
            </a:r>
            <a:r>
              <a:rPr lang="ru-RU" altLang="ru-RU" sz="2400">
                <a:latin typeface="+mj-lt"/>
              </a:rPr>
              <a:t>,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6166786" y="5918075"/>
            <a:ext cx="2005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+mj-lt"/>
              </a:rPr>
              <a:t>квартира 20</a:t>
            </a: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1" y="3003623"/>
            <a:ext cx="6732860" cy="291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50825" y="260350"/>
            <a:ext cx="54133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alt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5" grpId="0"/>
      <p:bldP spid="11284" grpId="0" build="allAtOnce"/>
      <p:bldP spid="11286" grpId="0"/>
      <p:bldP spid="11302" grpId="0"/>
      <p:bldP spid="113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icy;&amp;ncy;&amp;ocy;&amp;kcy;&amp;ocy;&amp;ncy;&amp;tscy;&amp;iecy;&amp;rcy;&amp;tcy;&amp;ncy;&amp;ycy;&amp;jcy; &amp;zcy;&amp;acy;&amp;lcy; &amp;vcy; &amp;Bcy;&amp;lcy;&amp;acy;&amp;gcy;&amp;ocy;&amp;vcy;&amp;iecy;&amp;shchcy;&amp;iecy;&amp;ncy;&amp;scy;&amp;kcy;&amp;iecy;: &amp;zcy;&amp;rcy;&amp;icy;&amp;tcy;&amp;iecy;&amp;lcy;&amp;softcy;&amp;ncy;&amp;ycy;&amp;iecy; &amp;zcy;&amp;acy;&amp;lcy;&amp;ycy; &amp;icy; &amp;lcy;&amp;ocy;&amp;zhcy;&amp;acy; &amp;gcy;&amp;ucy;&amp;bcy;&amp;iecy;&amp;rcy;&amp;ncy;&amp;acy;&amp;tcy;&amp;ocy;&amp;rcy;&amp;acy; &amp;Kcy;&amp;rcy;&amp;iecy;&amp;scy;&amp;lcy;&amp;acy; &amp;dcy;&amp;lcy;&amp;yacy; &amp;kcy;&amp;icy;&amp;ncy;&amp;ocy;&amp;tcy;&amp;iecy;&amp;acy;&amp;tcy;&amp;rcy;&amp;ocy;&amp;vcy; &amp;ncy;&amp;acy; &amp;Kcy;&amp;Icy;&amp;Ncy;&amp;Ocy;&amp;Kcy;&amp;Rcy;&amp;IEcy;&amp;Scy;&amp;Lcy;&amp;Acy;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113779" cy="273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Ncy;&amp;iecy;&amp;scy;&amp;kcy;&amp;ocy;&amp;lcy;&amp;softcy;&amp;kcy;&amp;ocy; &amp;scy;&amp;ocy;&amp;vcy;&amp;iecy;&amp;tcy;&amp;ocy;&amp;vcy;, &amp;kcy;&amp;acy;&amp;kcy; &amp;kcy;&amp;acy;&amp;kcy; &amp;vcy;&amp;ycy;&amp;bcy;&amp;rcy;&amp;acy;&amp;tcy;&amp;softcy; &amp;mcy;&amp;iecy;&amp;scy;&amp;tcy;&amp;ocy; &amp;vcy; &amp;scy;&amp;acy;&amp;mcy;&amp;ocy;&amp;lcy;&amp;iecy;&amp;tcy;&amp;iecy;. &amp;Acy;&amp;dcy;&amp;vcy;&amp;ocy;&amp;kcy;&amp;acy;&amp;tcy; &amp;Pcy;&amp;iecy;&amp;rcy;&amp;mcy;&amp;softcy;, &amp;yucy;&amp;rcy;&amp;icy;&amp;dcy;&amp;icy;&amp;chcy;&amp;iecy;&amp;scy;&amp;kcy;&amp;icy;&amp;iecy; &amp;ucy;&amp;scy;&amp;lcy;&amp;ucy;&amp;gcy;&amp;icy;, &amp;yucy;&amp;rcy;&amp;icy;&amp;dcy;&amp;icy;&amp;chcy;&amp;iecy;&amp;scy;&amp;kcy;&amp;ocy;&amp;iecy; &amp;ocy;&amp;bcy;&amp;scy;&amp;lcy;&amp;ucy;&amp;zhcy;&amp;icy;&amp;vcy;&amp;acy;&amp;ncy;&amp;icy;&amp;iecy; &amp;vcy; &amp;Pcy;&amp;iecy;&amp;rcy;&amp;mcy;&amp;i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090462" cy="273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Lcy;&amp;iecy;&amp;scy;&amp;tcy;&amp;ncy;&amp;icy;&amp;chcy;&amp;ncy;&amp;acy;&amp;yacy; &amp;kcy;&amp;lcy;&amp;iecy;&amp;tcy;&amp;kcy;&amp;acy; &amp;Scy;&amp;tcy;&amp;rcy;&amp;ocy;&amp;icy;&amp;tcy;&amp;iecy;&amp;lcy;&amp;softcy;&amp;ncy;&amp;ycy;&amp;iecy; &amp;tcy;&amp;iecy;&amp;rcy;&amp;mcy;&amp;icy;&amp;ncy;&amp;ycy;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641" y="3356992"/>
            <a:ext cx="4111250" cy="320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&amp;Kcy;&amp;icy;&amp;ncy;&amp;ocy;&amp;kcy;&amp;ocy;&amp;ncy;&amp;tscy;&amp;iecy;&amp;rcy;&amp;tcy;&amp;ncy;&amp;ycy;&amp;jcy; &amp;zcy;&amp;acy;&amp;lcy; &amp;vcy; &amp;Bcy;&amp;lcy;&amp;acy;&amp;gcy;&amp;ocy;&amp;vcy;&amp;iecy;&amp;shchcy;&amp;iecy;&amp;ncy;&amp;scy;&amp;kcy;&amp;iecy;: &amp;zcy;&amp;rcy;&amp;icy;&amp;tcy;&amp;iecy;&amp;lcy;&amp;softcy;&amp;ncy;&amp;ycy;&amp;iecy; &amp;zcy;&amp;acy;&amp;lcy;&amp;ycy; &amp;icy; &amp;lcy;&amp;ocy;&amp;zhcy;&amp;acy; &amp;gcy;&amp;ucy;&amp;bcy;&amp;iecy;&amp;rcy;&amp;ncy;&amp;acy;&amp;tcy;&amp;ocy;&amp;rcy;&amp;acy; &amp;Kcy;&amp;rcy;&amp;iecy;&amp;scy;&amp;lcy;&amp;acy; &amp;dcy;&amp;lcy;&amp;yacy; &amp;kcy;&amp;icy;&amp;ncy;&amp;ocy;&amp;tcy;&amp;iecy;&amp;acy;&amp;tcy;&amp;rcy;&amp;ocy;&amp;vcy; &amp;ncy;&amp;acy; &amp;Kcy;&amp;Icy;&amp;Ncy;&amp;Ocy;&amp;Kcy;&amp;Rcy;&amp;IEcy;&amp;Scy;&amp;Lcy;&amp;Acy;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48" y="498622"/>
            <a:ext cx="4113779" cy="273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&amp;Ncy;&amp;iecy;&amp;scy;&amp;kcy;&amp;ocy;&amp;lcy;&amp;softcy;&amp;kcy;&amp;ocy; &amp;scy;&amp;ocy;&amp;vcy;&amp;iecy;&amp;tcy;&amp;ocy;&amp;vcy;, &amp;kcy;&amp;acy;&amp;kcy; &amp;kcy;&amp;acy;&amp;kcy; &amp;vcy;&amp;ycy;&amp;bcy;&amp;rcy;&amp;acy;&amp;tcy;&amp;softcy; &amp;mcy;&amp;iecy;&amp;scy;&amp;tcy;&amp;ocy; &amp;vcy; &amp;scy;&amp;acy;&amp;mcy;&amp;ocy;&amp;lcy;&amp;iecy;&amp;tcy;&amp;iecy;. &amp;Acy;&amp;dcy;&amp;vcy;&amp;ocy;&amp;kcy;&amp;acy;&amp;tcy; &amp;Pcy;&amp;iecy;&amp;rcy;&amp;mcy;&amp;softcy;, &amp;yucy;&amp;rcy;&amp;icy;&amp;dcy;&amp;icy;&amp;chcy;&amp;iecy;&amp;scy;&amp;kcy;&amp;icy;&amp;iecy; &amp;ucy;&amp;scy;&amp;lcy;&amp;ucy;&amp;gcy;&amp;icy;, &amp;yucy;&amp;rcy;&amp;icy;&amp;dcy;&amp;icy;&amp;chcy;&amp;iecy;&amp;scy;&amp;kcy;&amp;ocy;&amp;iecy; &amp;ocy;&amp;bcy;&amp;scy;&amp;lcy;&amp;ucy;&amp;zhcy;&amp;icy;&amp;vcy;&amp;acy;&amp;ncy;&amp;icy;&amp;iecy; &amp;vcy; &amp;Pcy;&amp;iecy;&amp;rcy;&amp;mcy;&amp;i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436" y="498622"/>
            <a:ext cx="4090462" cy="273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Kcy;&amp;rcy;&amp;acy;&amp;tcy;&amp;kcy;&amp;ocy;&amp;iecy; &amp;scy;&amp;ocy;&amp;dcy;&amp;iecy;&amp;rcy;&amp;zhcy;&amp;acy;&amp;ncy;&amp;icy;&amp;iecy; &amp;vcy; 5 &amp;pcy;&amp;rcy;&amp;iecy;&amp;dcy;&amp;lcy;&amp;ocy;&amp;zhcy;&amp;iecy;&amp;ncy;&amp;icy;&amp;jcy; &amp;mcy;&amp;acy;&amp;lcy;&amp;acy;&amp;khcy;&amp;icy;&amp;tcy;&amp;ocy;&amp;vcy;&amp;acy;&amp;yacy; &amp;shcy;&amp;kcy;&amp;acy;&amp;tcy;&amp;ucy;&amp;lcy;&amp;kcy;&amp;a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5406" y="3501008"/>
            <a:ext cx="4104000" cy="306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amp;Acy;&amp;lcy;&amp;softcy;&amp;bcy;&amp;ocy;&amp;mcy;&amp;ycy;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545" y="1179003"/>
            <a:ext cx="6936364" cy="464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f5dfd52c11928426d3dac5f14c8854e37b16c8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264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Описание объектов</vt:lpstr>
      <vt:lpstr>Массив объектов  на схеме состава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Yaroshevich</cp:lastModifiedBy>
  <cp:revision>95</cp:revision>
  <dcterms:created xsi:type="dcterms:W3CDTF">2009-07-16T19:48:57Z</dcterms:created>
  <dcterms:modified xsi:type="dcterms:W3CDTF">2014-12-23T08:36:27Z</dcterms:modified>
</cp:coreProperties>
</file>