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4" r:id="rId2"/>
    <p:sldId id="283" r:id="rId3"/>
    <p:sldId id="284" r:id="rId4"/>
    <p:sldId id="293" r:id="rId5"/>
    <p:sldId id="257" r:id="rId6"/>
    <p:sldId id="287" r:id="rId7"/>
    <p:sldId id="286" r:id="rId8"/>
    <p:sldId id="289" r:id="rId9"/>
    <p:sldId id="290" r:id="rId10"/>
    <p:sldId id="285" r:id="rId11"/>
    <p:sldId id="291" r:id="rId12"/>
    <p:sldId id="292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>
      <p:cViewPr varScale="1">
        <p:scale>
          <a:sx n="39" d="100"/>
          <a:sy n="39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01B5C-779A-4C62-AFB0-BC358FDBBB6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892A1-F65F-48F5-9C67-1830F5E68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A0EFB4-3DD0-4F23-BA7A-A005F8E4109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513F91-E978-4E5B-A61A-8FB0B6D25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Проверим 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ком </a:t>
            </a:r>
            <a:r>
              <a:rPr lang="ru-RU" dirty="0" smtClean="0"/>
              <a:t>говорится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Победой прославлено имя твоё</a:t>
            </a:r>
          </a:p>
          <a:p>
            <a:pPr>
              <a:buNone/>
            </a:pPr>
            <a:r>
              <a:rPr lang="ru-RU" dirty="0" smtClean="0"/>
              <a:t>Твой щит на вратах </a:t>
            </a:r>
            <a:r>
              <a:rPr lang="ru-RU" dirty="0" err="1" smtClean="0"/>
              <a:t>Цареграда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                                                      ( А.С. Пушкин)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4dcbf91c0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780928"/>
            <a:ext cx="5300067" cy="3717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Кому принадлежит это высказывание?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«Иду на Вы!»</a:t>
            </a:r>
          </a:p>
          <a:p>
            <a:pPr algn="ctr">
              <a:buNone/>
            </a:pPr>
            <a:endParaRPr lang="ru-RU" sz="6000" dirty="0"/>
          </a:p>
        </p:txBody>
      </p:sp>
      <p:pic>
        <p:nvPicPr>
          <p:cNvPr id="4" name="Рисунок 3" descr="724745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3723" y="2276364"/>
            <a:ext cx="2832653" cy="4248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ком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«Была она предвозвестницей христианской земле, как денница перед солнцем, как заря перед рассветом. Она ведь сияла, как луна в ночи; так и она светилась среди язычников, как жемчуг в грязи».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Параграф № 4</a:t>
            </a:r>
          </a:p>
          <a:p>
            <a:r>
              <a:rPr lang="ru-RU" sz="4800" dirty="0" smtClean="0"/>
              <a:t> Прочитать «Песнь о Вещем Олеге»</a:t>
            </a:r>
          </a:p>
          <a:p>
            <a:r>
              <a:rPr lang="ru-RU" sz="4800" dirty="0" smtClean="0"/>
              <a:t>Легенда о знакомстве Игоря и </a:t>
            </a:r>
            <a:r>
              <a:rPr lang="ru-RU" sz="4800" dirty="0" smtClean="0"/>
              <a:t>Ольги - пересказ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Государство – это такая организация жизни, при которой существует единая система ……. Людьми, проживающими на единой …… ; взаимоотношения между ними регулируются на основе единых…….. , осуществляется охрана ……. ; регулируются взаимоотношения с другими ……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Какое событие изображено на картине Васнецова?</a:t>
            </a:r>
            <a:endParaRPr lang="ru-RU" dirty="0"/>
          </a:p>
        </p:txBody>
      </p:sp>
      <p:pic>
        <p:nvPicPr>
          <p:cNvPr id="4" name="Содержимое 3" descr="30-077a5ba34d3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3" y="1111757"/>
            <a:ext cx="7659917" cy="5567118"/>
          </a:xfrm>
          <a:prstGeom prst="roundRect">
            <a:avLst>
              <a:gd name="adj" fmla="val 548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Кто, когда и по какому поводу сказал эти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5400" dirty="0" smtClean="0"/>
              <a:t>« Это будет мать городам русским»…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0618" y="285728"/>
            <a:ext cx="7839100" cy="1472184"/>
          </a:xfrm>
        </p:spPr>
        <p:txBody>
          <a:bodyPr>
            <a:normAutofit/>
          </a:bodyPr>
          <a:lstStyle/>
          <a:p>
            <a:pPr algn="ctr"/>
            <a:r>
              <a:rPr lang="ru-RU" sz="4400" b="1" spc="300" dirty="0" smtClean="0">
                <a:solidFill>
                  <a:schemeClr val="accent4">
                    <a:lumMod val="50000"/>
                  </a:schemeClr>
                </a:solidFill>
              </a:rPr>
              <a:t>Первые киевские князья</a:t>
            </a:r>
            <a:endParaRPr lang="ru-RU" sz="4400" b="1" spc="3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1229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231027"/>
            <a:ext cx="5782254" cy="3941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Первые киевские князья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447800"/>
          <a:ext cx="7962852" cy="44294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0713"/>
                <a:gridCol w="1990713"/>
                <a:gridCol w="1990713"/>
                <a:gridCol w="1990713"/>
              </a:tblGrid>
              <a:tr h="110736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Князь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Дата правления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Внутренняя политика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Внешняя политика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0736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Олег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736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Игорь и Ольга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736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Святослав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Какое событие изображено на картине?</a:t>
            </a:r>
            <a:endParaRPr lang="ru-RU" dirty="0"/>
          </a:p>
        </p:txBody>
      </p:sp>
      <p:pic>
        <p:nvPicPr>
          <p:cNvPr id="6" name="Содержимое 5" descr="21ca9417d3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225916"/>
            <a:ext cx="7430076" cy="5287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Княгиня Ольга</a:t>
            </a:r>
            <a:endParaRPr lang="ru-RU" dirty="0"/>
          </a:p>
        </p:txBody>
      </p:sp>
      <p:pic>
        <p:nvPicPr>
          <p:cNvPr id="4" name="Содержимое 3" descr="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268761"/>
            <a:ext cx="5603842" cy="5379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Святослав Игоревич</a:t>
            </a:r>
            <a:endParaRPr lang="ru-RU" dirty="0"/>
          </a:p>
        </p:txBody>
      </p:sp>
      <p:pic>
        <p:nvPicPr>
          <p:cNvPr id="4" name="Содержимое 3" descr="Lebedev_Svyatoslavs_meeting_with_Emperor_Joh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196752"/>
            <a:ext cx="4725069" cy="54143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</TotalTime>
  <Words>191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Проверим домашнее задание</vt:lpstr>
      <vt:lpstr>Вставьте пропущенные слова</vt:lpstr>
      <vt:lpstr>Какое событие изображено на картине Васнецова?</vt:lpstr>
      <vt:lpstr>Кто, когда и по какому поводу сказал эти слова?</vt:lpstr>
      <vt:lpstr>Первые киевские князья</vt:lpstr>
      <vt:lpstr>Первые киевские князья</vt:lpstr>
      <vt:lpstr>Какое событие изображено на картине?</vt:lpstr>
      <vt:lpstr>Княгиня Ольга</vt:lpstr>
      <vt:lpstr>Святослав Игоревич</vt:lpstr>
      <vt:lpstr>О ком говорится?</vt:lpstr>
      <vt:lpstr>Кому принадлежит это высказывание?</vt:lpstr>
      <vt:lpstr>О ком это?</vt:lpstr>
      <vt:lpstr>Домашнее задание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сообщества. Озеро.</dc:title>
  <dc:creator>Дашкевич</dc:creator>
  <cp:lastModifiedBy>Компьютер</cp:lastModifiedBy>
  <cp:revision>24</cp:revision>
  <dcterms:created xsi:type="dcterms:W3CDTF">2009-02-19T21:05:58Z</dcterms:created>
  <dcterms:modified xsi:type="dcterms:W3CDTF">2014-11-17T15:28:27Z</dcterms:modified>
</cp:coreProperties>
</file>