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DE2B230-8899-4C6C-B41D-3F1455565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A5029-84C6-4F6F-A943-30565AF3877B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На картинки подключены триггеры.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5688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811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9613"/>
            <a:ext cx="274638" cy="27305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67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61EA3-F6F2-498E-A8C0-C096350D467E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C67F-2B1B-4094-91C7-AF47AEBEF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8A21-D45B-4C4C-8307-4C45F37839F8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4660-5E34-41C8-8BAC-0A8F7794C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C967-83BD-4105-853D-0620FB164406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4C62-9064-4A6D-8C4A-7C2DD8E75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558FB9-5EB6-4FA9-949D-1BAA48E43167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36229C-9615-4DDD-908A-4541BE6E3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2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5688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811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8338"/>
            <a:ext cx="365125" cy="36671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1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9D2D8-FD3A-4111-8843-F2E4FF7463CB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FDEA6-375E-4CF0-A7C3-11879E102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6276-282C-4912-A58A-DA0104129309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1B21-C1CF-4885-800A-60DAB1633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D066-77EB-41A9-87A9-575BDB9FE574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0AEF-7B22-4816-94B9-136495466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5A2B5E-B2A0-4382-9885-0ED4DDD30703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EFB44F-9951-4DDE-B739-D8B349026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2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5DC9-2687-4C66-BC3D-DB7FB1E25CE0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9474-132D-4FD7-AC37-5B3C5E284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768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9BE026-5CBA-467D-BDF7-F38C6DBDEB71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313ECF-AC42-4196-8C4B-5A2C78481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768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F58A45-189C-4293-8D22-93AD66AD4825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D8C8DD-E35B-44D9-B8EB-22C995C8C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2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E949DAA3-D2A4-4E51-95A1-4F074EF826C6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768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8C7FC47A-91D4-4784-80B0-6A52C6428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7" name="Picture 7" descr="embl_shk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3175" y="0"/>
            <a:ext cx="25082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Лазарева Лидия Андреевна,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 учитель начальных классов, 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Рижская основная школа «ПАРДАУГАВА», 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Рига, 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2009</a:t>
            </a:r>
          </a:p>
          <a:p>
            <a:pPr algn="ctr">
              <a:defRPr/>
            </a:pPr>
            <a:endParaRPr lang="ru-RU" sz="10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18" r:id="rId4"/>
    <p:sldLayoutId id="2147483819" r:id="rId5"/>
    <p:sldLayoutId id="2147483826" r:id="rId6"/>
    <p:sldLayoutId id="2147483820" r:id="rId7"/>
    <p:sldLayoutId id="2147483827" r:id="rId8"/>
    <p:sldLayoutId id="2147483828" r:id="rId9"/>
    <p:sldLayoutId id="2147483821" r:id="rId10"/>
    <p:sldLayoutId id="2147483822" r:id="rId11"/>
  </p:sldLayoutIdLst>
  <p:transition spd="slow" advClick="0" advTm="25000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 descr="oboi (17)"/>
          <p:cNvSpPr>
            <a:spLocks noChangeArrowheads="1" noChangeShapeType="1" noTextEdit="1"/>
          </p:cNvSpPr>
          <p:nvPr/>
        </p:nvSpPr>
        <p:spPr bwMode="auto">
          <a:xfrm>
            <a:off x="1258888" y="763588"/>
            <a:ext cx="6840537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РЕБУСЫ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картинках</a:t>
            </a:r>
          </a:p>
        </p:txBody>
      </p:sp>
      <p:pic>
        <p:nvPicPr>
          <p:cNvPr id="8195" name="Picture 6" descr="5f8350820dd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852738"/>
            <a:ext cx="51911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rebus-bird-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836613"/>
            <a:ext cx="6553200" cy="434498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ebus-bird-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836613"/>
            <a:ext cx="6553200" cy="43815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rebus-bird-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766763"/>
            <a:ext cx="6842125" cy="46450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ebus-bird-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836613"/>
            <a:ext cx="6480175" cy="43815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rebus-bird-0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836613"/>
            <a:ext cx="6696075" cy="45561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rebus-bird-0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836613"/>
            <a:ext cx="6634163" cy="480218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rebus-bird-0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766763"/>
            <a:ext cx="6481762" cy="43783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ebus-bird-0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908050"/>
            <a:ext cx="6624637" cy="4445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rebusy-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08050"/>
            <a:ext cx="6192838" cy="441801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rebusy-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79488"/>
            <a:ext cx="6335713" cy="452437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bus-transport-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692150"/>
            <a:ext cx="7416800" cy="50165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rebusy-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25538"/>
            <a:ext cx="6119812" cy="43688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rebusy-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79488"/>
            <a:ext cx="6480175" cy="462597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rebusy-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052513"/>
            <a:ext cx="6408738" cy="457358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rebusy-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98563"/>
            <a:ext cx="6048375" cy="43148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bus-0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982663"/>
            <a:ext cx="6408737" cy="42767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rebus-0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246188"/>
            <a:ext cx="6335712" cy="42672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rebus-0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1125538"/>
            <a:ext cx="6264275" cy="41783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rebus-0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1195388"/>
            <a:ext cx="5976938" cy="415607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rebus-0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052513"/>
            <a:ext cx="6480175" cy="433387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rebus-animal-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908050"/>
            <a:ext cx="6697662" cy="46545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rebus-transport-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550863"/>
            <a:ext cx="7921625" cy="523398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rebus-animal-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079500"/>
            <a:ext cx="6408737" cy="424021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rebus-animal-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979488"/>
            <a:ext cx="6192838" cy="42164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rebus-animal-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982663"/>
            <a:ext cx="6481762" cy="434498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rebus-animal-0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1052513"/>
            <a:ext cx="6192838" cy="42291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rebus-animal-0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979488"/>
            <a:ext cx="6337300" cy="42005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4" descr="oboi (17)"/>
          <p:cNvSpPr>
            <a:spLocks noChangeArrowheads="1" noChangeShapeType="1" noTextEdit="1"/>
          </p:cNvSpPr>
          <p:nvPr/>
        </p:nvSpPr>
        <p:spPr bwMode="auto">
          <a:xfrm>
            <a:off x="1187450" y="1333500"/>
            <a:ext cx="6884988" cy="323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 внимание!</a:t>
            </a: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rebus-transport-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620713"/>
            <a:ext cx="7775575" cy="50736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rebus-transport-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620713"/>
            <a:ext cx="7343775" cy="499268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rebus-transport-0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620713"/>
            <a:ext cx="7632700" cy="50546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rebus-transport-0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620713"/>
            <a:ext cx="7777163" cy="515143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ebus-transport-0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620713"/>
            <a:ext cx="7632700" cy="514667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rebus-transport-0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692150"/>
            <a:ext cx="7345362" cy="49212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</TotalTime>
  <Words>13</Words>
  <Application>Microsoft Office PowerPoint</Application>
  <PresentationFormat>Экран (4:3)</PresentationFormat>
  <Paragraphs>6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Century Schoolbook</vt:lpstr>
      <vt:lpstr>Wingdings</vt:lpstr>
      <vt:lpstr>Wingdings 2</vt:lpstr>
      <vt:lpstr>Times New Roman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Rebusi-kartinki</dc:title>
  <dc:creator>L. Lazareva</dc:creator>
  <cp:lastModifiedBy>11</cp:lastModifiedBy>
  <cp:revision>25</cp:revision>
  <dcterms:created xsi:type="dcterms:W3CDTF">2009-07-17T16:02:04Z</dcterms:created>
  <dcterms:modified xsi:type="dcterms:W3CDTF">2014-12-11T00:35:39Z</dcterms:modified>
</cp:coreProperties>
</file>