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7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7929618" cy="20717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Разработчик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преподаватель МПТ Кропачева Т.Е.</a:t>
            </a:r>
          </a:p>
          <a:p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71480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ГБОУ СПО МО «Магаданский политехнический техникум»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285992"/>
            <a:ext cx="8715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Внеклассное мероприятие</a:t>
            </a:r>
            <a:b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 «Информатика и логика»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5111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Задание 1. </a:t>
            </a:r>
            <a:r>
              <a:rPr lang="ru-RU" sz="2000" b="1" dirty="0" smtClean="0"/>
              <a:t>Ключворд «Устройства ввода и вывода информации»</a:t>
            </a:r>
            <a:endParaRPr lang="ru-RU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486612" cy="549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Задание 2. </a:t>
            </a:r>
            <a:r>
              <a:rPr lang="ru-RU" sz="2400" b="1" dirty="0" smtClean="0"/>
              <a:t>Пословицы «Алгоритмы»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81248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1142984"/>
            <a:ext cx="8515352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сформулируйте известные русские пословицы по их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блок-схемам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Задание 3.</a:t>
            </a:r>
            <a:r>
              <a:rPr lang="ru-RU" sz="2400" b="1" dirty="0" smtClean="0"/>
              <a:t> Кроссворд «Архитектура ЭВМ»</a:t>
            </a:r>
            <a:endParaRPr lang="ru-RU" sz="24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000108"/>
            <a:ext cx="851535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071563" indent="-1071563"/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/>
              <a:t>разгадайте кроссворд. Ответы записываются строго сверху вниз, вопросы представляют собой анаграммы, </a:t>
            </a:r>
            <a:r>
              <a:rPr lang="ru-RU" sz="2000" b="1" dirty="0" smtClean="0">
                <a:solidFill>
                  <a:srgbClr val="FF0000"/>
                </a:solidFill>
              </a:rPr>
              <a:t>ключ кроссворда </a:t>
            </a:r>
            <a:r>
              <a:rPr lang="ru-RU" sz="2000" b="1" dirty="0" smtClean="0"/>
              <a:t>– выделенное слово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23431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643050"/>
            <a:ext cx="40957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23622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571612"/>
            <a:ext cx="41814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Кроссворд «Архитектура ЭВМ»</a:t>
            </a:r>
            <a:endParaRPr lang="ru-RU" sz="24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1000108"/>
            <a:ext cx="851535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071563" indent="-1071563"/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/>
              <a:t>разгадайте кроссворд. Ответы записываются строго сверху вниз, вопросы представляют собой анаграммы, </a:t>
            </a:r>
            <a:r>
              <a:rPr lang="ru-RU" sz="2000" b="1" dirty="0" smtClean="0">
                <a:solidFill>
                  <a:srgbClr val="FF0000"/>
                </a:solidFill>
              </a:rPr>
              <a:t>ключ кроссворда </a:t>
            </a:r>
            <a:r>
              <a:rPr lang="ru-RU" sz="2000" b="1" dirty="0" smtClean="0"/>
              <a:t>– выделенное слово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Задание 4*.</a:t>
            </a:r>
            <a:r>
              <a:rPr lang="ru-RU" sz="2000" b="1" dirty="0" smtClean="0"/>
              <a:t> Ключворд «Устройства ввода и вывода информации»</a:t>
            </a:r>
            <a:endParaRPr lang="ru-RU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1000108"/>
            <a:ext cx="8515352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прочитай пословицу и запиши ее. Ключ к шифру – таблица умножения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00504"/>
            <a:ext cx="3124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857364"/>
            <a:ext cx="58388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125</Words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Задание 1. Ключворд «Устройства ввода и вывода информации»</vt:lpstr>
      <vt:lpstr>Задание 2. Пословицы «Алгоритмы»</vt:lpstr>
      <vt:lpstr>Задание 3. Кроссворд «Архитектура ЭВМ»</vt:lpstr>
      <vt:lpstr>Кроссворд «Архитектура ЭВМ»</vt:lpstr>
      <vt:lpstr>Задание 4*. Ключворд «Устройства ввода и вывода информации»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7</cp:revision>
  <dcterms:modified xsi:type="dcterms:W3CDTF">2014-12-11T00:36:15Z</dcterms:modified>
</cp:coreProperties>
</file>