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67" r:id="rId5"/>
    <p:sldId id="258" r:id="rId6"/>
    <p:sldId id="268" r:id="rId7"/>
    <p:sldId id="260" r:id="rId8"/>
    <p:sldId id="269" r:id="rId9"/>
    <p:sldId id="261" r:id="rId10"/>
    <p:sldId id="270" r:id="rId11"/>
    <p:sldId id="262" r:id="rId12"/>
    <p:sldId id="263" r:id="rId13"/>
    <p:sldId id="264" r:id="rId14"/>
    <p:sldId id="265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3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385D4CF-DBE3-4AB7-87C1-863F3E590EE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08E97D-1330-4086-8A59-714B882CE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Деловая игра   </a:t>
            </a:r>
            <a:br>
              <a:rPr lang="ru-RU" dirty="0" smtClean="0"/>
            </a:br>
            <a:r>
              <a:rPr lang="ru-RU" dirty="0" smtClean="0"/>
              <a:t> «По лабиринту Семейного права»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301208"/>
            <a:ext cx="5114778" cy="1101248"/>
          </a:xfrm>
        </p:spPr>
        <p:txBody>
          <a:bodyPr/>
          <a:lstStyle/>
          <a:p>
            <a:r>
              <a:rPr lang="ru-RU" dirty="0" smtClean="0"/>
              <a:t>Учитель истории </a:t>
            </a:r>
            <a:r>
              <a:rPr lang="ru-RU" dirty="0" err="1" smtClean="0"/>
              <a:t>Дозорова</a:t>
            </a:r>
            <a:r>
              <a:rPr lang="ru-RU" dirty="0" smtClean="0"/>
              <a:t> В.С.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429000"/>
            <a:ext cx="1372542" cy="15027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7920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Задание №4 к конкурсу «кроссворд»</a:t>
            </a:r>
            <a:endParaRPr lang="ru-RU" sz="2400" dirty="0"/>
          </a:p>
        </p:txBody>
      </p:sp>
      <p:pic>
        <p:nvPicPr>
          <p:cNvPr id="9" name="Содержимое 8" descr="кроссвор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3785951" cy="3816424"/>
          </a:xfr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23928" y="116632"/>
            <a:ext cx="42484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горизонтали: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1)Правовой акт, в силу которого между усыновленным ребенком и усыновителем устанавливаются точно такие же имущественные отношения, которые существуют между родителями и детьми. 5)Средства на содержание каких-либо членов семьи  (чаще всего детей). 7) Соглашение мужчины и женщины о том, какие имущественные права будет иметь каждый из них в браке или в случае его расторжения. 8) 	Одна из форм защиты личных и имущественных прав граждан, устанавливается над детьми, не достигшими 14 лет. Оставшимися без родительского попечения и над лицами, признанными судом недееспособными. 10) Заявление в суд, обращение за защитой нарушенного, оспариваемого права. 11) Одновременное состояние в браке с несколькими жёнами, полигамия. 13) Союз мужчины и женщины, заключенный в органах ЗАГС и основанный на взаимной любви и уважении.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545414"/>
            <a:ext cx="79563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вертикали: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Высший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юрисдикционный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орган, обладающий правом окончательного рассмотрения и решения гражданских, уголовных и других дел. 3)  Основанная на браке или кровном родстве малая группа, члены которой связаны между собой общностью быта, любовью, моральной и правовой ответственностью. 4) Совокупность вещей и материальных ценностей. 6) Имущество, переходящее в порядке наследования от умершего к наследнику. 9) Одна из форм защиты личных и имущественных прав граждан, устанавливается над детьми в возрасте 14-18 лет при отсутствии родителей, лишение родителей родительских прав и в случаях, когда подростки остаются без родительского попечения. 12) Способность самостоятельно осуществлять права и нести ответственность. 14) Освобождение от какой-либо зависимости уравнения в правах.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Правильные ответы  к  конкурсу «Кроссворд»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Ответы:</a:t>
            </a:r>
            <a:r>
              <a:rPr lang="ru-RU" dirty="0" smtClean="0"/>
              <a:t> </a:t>
            </a:r>
            <a:r>
              <a:rPr lang="ru-RU" i="1" u="sng" dirty="0" smtClean="0"/>
              <a:t>По горизонтали</a:t>
            </a:r>
            <a:r>
              <a:rPr lang="ru-RU" dirty="0" smtClean="0"/>
              <a:t> : 1) усыновление; 5) алименты; 7) договор; 8) Опека;  10) иск; 11)многожёнство; 13) брак.</a:t>
            </a:r>
          </a:p>
          <a:p>
            <a:r>
              <a:rPr lang="ru-RU" dirty="0" smtClean="0"/>
              <a:t> </a:t>
            </a:r>
          </a:p>
          <a:p>
            <a:r>
              <a:rPr lang="ru-RU" i="1" u="sng" dirty="0" smtClean="0"/>
              <a:t>По вертикали:</a:t>
            </a:r>
            <a:r>
              <a:rPr lang="ru-RU" dirty="0" smtClean="0"/>
              <a:t> 2) суд; 3) семья; 4) имущество; 6) наследство; </a:t>
            </a:r>
          </a:p>
          <a:p>
            <a:r>
              <a:rPr lang="ru-RU" dirty="0" smtClean="0"/>
              <a:t>9)попечительство; 12) дееспособность; 14)  эмансипация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35902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Задание-ответ к  конкурсу «Юридическая консультация»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24352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Ситуация 1: Мне 16 лет. Мы с моим молодым человеком, которому 19 лет, хотим зарегистрировать наши отношения. Куда необходимо обратиться, чтобы заключить брак в 16 лет? Нужно ли согласие родителей?</a:t>
            </a:r>
          </a:p>
          <a:p>
            <a:r>
              <a:rPr lang="ru-RU" sz="1600" b="1" i="1" dirty="0" smtClean="0"/>
              <a:t> 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7830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Ответ</a:t>
            </a:r>
            <a:r>
              <a:rPr lang="ru-RU" i="1" dirty="0" smtClean="0"/>
              <a:t>: Брачный возраст в России 18 лет. Если у желающих вступить в брак и не достигших 18 лет имеются уважительные причины (беременность, рождение ребёнка и др.), брачный возраст  может снижен. Для заключения брака в возрасте до 18 лет необходимо обратиться в органы местного самоуправления по месту регистрации заключения брака с заявлением о снижении брачного возраста, при это представить документы о наличии уважительных причин, в связи с которыми возникла необходимость заключения брака до наступления брачного возраста. Согласие родителей несовершеннолетних лиц на вступление в брак не требуется. После получения такого разрешения, лица, желающие вступить в брак, подают заявление в обычном порядке в орган ЗАГС.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Задание-ответ   к  конкурсу «Юридическая консультация»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51632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Ситуация 2: С трёхлетнего возраста Ивана воспитывала бабушка, мама умерла, с отцом она не состояла в браке. Отец в свидетельстве о рождении Ивана записан не был. Сейчас Иван уже совершеннолетний, с отцом продолжает общаться, он признаёт Ивана как родного сына. Возможно ли сейчас (когда Иван уже совершеннолетний) оформить родственные отношения с отцом и если да, то куда нужно обратиться Ивану?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1008"/>
            <a:ext cx="77768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Ответ. Установление отцовства возможно в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любом возрасте ребёнка (в том числе в отношении совершеннолетних детей). Отцовство лица, не состоящего в браке с матерью ребёнка, устанавливается путём подачи в орган ЗАГС совместного заявления отцом и матерью ребёнка, а в случае смерти матери – по заявлению отца. При этом необходимо согласие совершеннолетнего лица. Для оформления отцовства отец Ивана должен обратиться в органы ЗАГС с заявлением об установлении отцовства. При этом Иван должен выразит своё согласие в отношении установления отцовства.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Задание-ответ к  конкурсу «Юридическая консультация»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79624"/>
          </a:xfrm>
        </p:spPr>
        <p:txBody>
          <a:bodyPr>
            <a:normAutofit/>
          </a:bodyPr>
          <a:lstStyle/>
          <a:p>
            <a:r>
              <a:rPr lang="ru-RU" sz="1700" dirty="0" smtClean="0"/>
              <a:t>Ситуация 3: Отец выплачивает алименты на содержании своей дочери Ирины. Она студентка (очная форма обучения), через несколько месяцев ей исполнится 18 лет. В исполнительном листе о взыскании алиментов указано, что алименты взысканы до исполнения дочери 18 лет, но Ирина не имеет самостоятельного дохода. Можно ли продлить взыскание алиментов на время обучения дочери и как это сделать?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17032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Ответ</a:t>
            </a:r>
            <a:r>
              <a:rPr lang="ru-RU" i="1" dirty="0" smtClean="0"/>
              <a:t>: Законом предусмотрена обязанность родителей содержать только своих несовершеннолетних детей. По исполнении 18 лет дочь станет совершеннолетней и полностью трудоспособной, независимо от того, имеет ли она самостоятельный доход или обучается по очной форме в ВУЗе, соответственно алиментные обязательства её отца прекращаются с момента достижения дочерью совершеннолетия.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№6 к конкурсу «нужное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7239000" cy="883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Необходимо определить, какое слово пропущено, и дописать его. </a:t>
            </a:r>
            <a:endParaRPr lang="ru-RU" sz="24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1967592"/>
            <a:ext cx="76328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семейному праву, брак – это союз мужчины и женщины, заключенный в ……………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решению местных властей при наличии уважительных причин брачный возраст может быть снижен по заявлению лиц, вступающих в брак, но не более чем на …………..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определении имущественных прав супругов Семейный кодекс РФ говорит о « ……….. режиме имущества» и «…………. режиме имущества супругов»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………… - юридический факт, установленный на основании документов, подтверждающих рождение ребёнка матерью в медицинском учреждении, а в случае рождения ребёнка вне его – на основании медицинских документов.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Правильные ответы  к  конкурсу «Нужное слово»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419056" cy="1603560"/>
          </a:xfrm>
        </p:spPr>
        <p:txBody>
          <a:bodyPr/>
          <a:lstStyle/>
          <a:p>
            <a:pPr lvl="0"/>
            <a:r>
              <a:rPr lang="ru-RU" sz="1800" dirty="0" smtClean="0"/>
              <a:t>органах записи актов гражданского состояния, ЗАГС</a:t>
            </a:r>
          </a:p>
          <a:p>
            <a:pPr lvl="0"/>
            <a:r>
              <a:rPr lang="ru-RU" sz="1800" dirty="0" smtClean="0"/>
              <a:t>2 года</a:t>
            </a:r>
          </a:p>
          <a:p>
            <a:r>
              <a:rPr lang="ru-RU" sz="1800" dirty="0" smtClean="0"/>
              <a:t>договорном и законном</a:t>
            </a:r>
          </a:p>
          <a:p>
            <a:r>
              <a:rPr lang="ru-RU" sz="1800" dirty="0" smtClean="0"/>
              <a:t>материнство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34934"/>
            <a:ext cx="5136232" cy="385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Высказывания и афоризмы о семье, доме, браке.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635080" cy="2467656"/>
          </a:xfrm>
        </p:spPr>
        <p:txBody>
          <a:bodyPr>
            <a:normAutofit/>
          </a:bodyPr>
          <a:lstStyle/>
          <a:p>
            <a:r>
              <a:rPr lang="ru-RU" dirty="0" smtClean="0"/>
              <a:t>Брак есть средство спасения себя от старости в любви.         </a:t>
            </a:r>
            <a:r>
              <a:rPr lang="ru-RU" sz="2000" dirty="0" smtClean="0"/>
              <a:t>Пришвин М. М.</a:t>
            </a:r>
          </a:p>
          <a:p>
            <a:r>
              <a:rPr lang="ru-RU" dirty="0" smtClean="0"/>
              <a:t>Брачный союз — первая ступень человеческого общества.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Цицерон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4025652" cy="295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Основные цели и 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5976664" cy="2160240"/>
          </a:xfrm>
        </p:spPr>
        <p:txBody>
          <a:bodyPr/>
          <a:lstStyle/>
          <a:p>
            <a:r>
              <a:rPr lang="ru-RU" sz="2000" dirty="0" smtClean="0"/>
              <a:t>1.Систематизировать, обобщить и закрепить знания  по Семейному праву;</a:t>
            </a:r>
          </a:p>
          <a:p>
            <a:pPr lvl="0"/>
            <a:r>
              <a:rPr lang="ru-RU" sz="2000" dirty="0" smtClean="0"/>
              <a:t> Продолжить формирование  умений и  навыков анализа правовой информации,</a:t>
            </a:r>
          </a:p>
          <a:p>
            <a:pPr lvl="0">
              <a:buNone/>
            </a:pPr>
            <a:r>
              <a:rPr lang="ru-RU" sz="2000" dirty="0" smtClean="0"/>
              <a:t>    аргументирования собственных суждений;</a:t>
            </a:r>
          </a:p>
          <a:p>
            <a:r>
              <a:rPr lang="ru-RU" sz="2000" dirty="0" smtClean="0"/>
              <a:t> Учиться работать в команде.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2518472" cy="282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56084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Задание №1 к конкурсу «условия заключения брака»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2987824" cy="4896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Необходимо определить по рисункам, какое условие заключения брака в РФ  нарушено.</a:t>
            </a:r>
            <a:endParaRPr lang="ru-RU" sz="2800" dirty="0"/>
          </a:p>
        </p:txBody>
      </p:sp>
      <p:pic>
        <p:nvPicPr>
          <p:cNvPr id="4" name="Рисунок 3" descr="C:\Users\Admin\Desktop\Untitled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5328592" cy="540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Правильные ответы  к  </a:t>
            </a:r>
            <a:r>
              <a:rPr lang="ru-RU" sz="2800" dirty="0" smtClean="0"/>
              <a:t>конкурсу «Условия </a:t>
            </a:r>
            <a:r>
              <a:rPr lang="ru-RU" sz="2800" dirty="0" smtClean="0"/>
              <a:t>заключения брака»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340768"/>
            <a:ext cx="5472608" cy="3024336"/>
          </a:xfrm>
        </p:spPr>
        <p:txBody>
          <a:bodyPr>
            <a:normAutofit lnSpcReduction="10000"/>
          </a:bodyPr>
          <a:lstStyle/>
          <a:p>
            <a:pPr marL="2331720" lvl="8" indent="-457200"/>
            <a:r>
              <a:rPr lang="ru-RU" sz="2000" dirty="0" smtClean="0"/>
              <a:t>Достижение определенного законом  возраста брачующимися  (18 лет) </a:t>
            </a:r>
          </a:p>
          <a:p>
            <a:pPr marL="2331720" lvl="8" indent="-457200"/>
            <a:r>
              <a:rPr lang="ru-RU" sz="2000" dirty="0" smtClean="0"/>
              <a:t>Отсутствие других браков</a:t>
            </a:r>
          </a:p>
          <a:p>
            <a:pPr marL="2331720" lvl="8" indent="-457200"/>
            <a:r>
              <a:rPr lang="ru-RU" sz="2000" dirty="0" smtClean="0"/>
              <a:t>Добровольное согласие вступление в брак</a:t>
            </a:r>
          </a:p>
          <a:p>
            <a:pPr marL="2331720" lvl="8" indent="-457200"/>
            <a:r>
              <a:rPr lang="ru-RU" sz="2000" dirty="0" smtClean="0"/>
              <a:t>Отсутствие близких родственных связей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096344" cy="464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5624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Задание №2 к конкурсу «анаграмма»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7956376" cy="4846320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Предложено 5 анаграмм, которые нужно разгадать и дать пояснения этим словам:</a:t>
            </a:r>
          </a:p>
          <a:p>
            <a:pPr algn="ctr"/>
            <a:r>
              <a:rPr lang="ru-RU" sz="3400" dirty="0" smtClean="0"/>
              <a:t>ЯСЬМЕ - </a:t>
            </a:r>
          </a:p>
          <a:p>
            <a:pPr algn="ctr"/>
            <a:r>
              <a:rPr lang="ru-RU" sz="3400" dirty="0" smtClean="0"/>
              <a:t>АБКР -</a:t>
            </a:r>
          </a:p>
          <a:p>
            <a:pPr algn="ctr"/>
            <a:r>
              <a:rPr lang="ru-RU" sz="3400" dirty="0" smtClean="0"/>
              <a:t>КАПЕО -</a:t>
            </a:r>
          </a:p>
          <a:p>
            <a:pPr algn="ctr"/>
            <a:r>
              <a:rPr lang="ru-RU" sz="3400" dirty="0" smtClean="0"/>
              <a:t>СМОТУВИЩЕ -</a:t>
            </a:r>
          </a:p>
          <a:p>
            <a:pPr algn="ctr"/>
            <a:r>
              <a:rPr lang="ru-RU" sz="3400" dirty="0" smtClean="0"/>
              <a:t>ИМАЛЕТЫН -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Правильные ответы  к  конкурсу «Анаграмма»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2962672" cy="2395648"/>
          </a:xfrm>
        </p:spPr>
        <p:txBody>
          <a:bodyPr/>
          <a:lstStyle/>
          <a:p>
            <a:r>
              <a:rPr lang="ru-RU" dirty="0" smtClean="0"/>
              <a:t>Семья</a:t>
            </a:r>
          </a:p>
          <a:p>
            <a:r>
              <a:rPr lang="ru-RU" dirty="0" smtClean="0"/>
              <a:t>Брак</a:t>
            </a:r>
          </a:p>
          <a:p>
            <a:r>
              <a:rPr lang="ru-RU" dirty="0" smtClean="0"/>
              <a:t>Опека</a:t>
            </a:r>
          </a:p>
          <a:p>
            <a:r>
              <a:rPr lang="ru-RU" dirty="0" smtClean="0"/>
              <a:t>Имущество</a:t>
            </a:r>
          </a:p>
          <a:p>
            <a:r>
              <a:rPr lang="ru-RU" dirty="0" smtClean="0"/>
              <a:t>Алименты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51069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№3 к конкурсу «Семейный кодекс»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7516688" cy="1440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первом столбце, котором перечислены нормы семейного кодекса народности Камеруна, который был принят в 1969 г. Во втором столбце необходимо вписать напротив каждой нормы Кодекса Камеруна нормы Семейного кодекса РФ.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96952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Кодекс Камеруна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Не существует установленного возраста вступления в брак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Муж имеет право вступать в несколько браков одновременно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Браку предшествуют переговоры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Имущество, нажитое женщиной в период замужества, принадлежит мужчине, а жена на него права не имеет.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924944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Семейный кодекс РФ</a:t>
            </a: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4716016" y="3429000"/>
            <a:ext cx="3024336" cy="2664296"/>
          </a:xfrm>
          <a:prstGeom prst="actionButtonHelp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Правильные ответы  к  конкурсу «Семейный Кодекс»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2123728" y="609329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flipH="1">
            <a:off x="7699247" y="58674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Кодекс Камеруна</a:t>
            </a:r>
          </a:p>
          <a:p>
            <a:r>
              <a:rPr lang="ru-RU" sz="1600" dirty="0" smtClean="0"/>
              <a:t>Не существует установленного возраста вступления в брак</a:t>
            </a:r>
          </a:p>
          <a:p>
            <a:r>
              <a:rPr lang="ru-RU" sz="1600" dirty="0" smtClean="0"/>
              <a:t>Муж имеет право вступать в несколько браков одновременно</a:t>
            </a:r>
          </a:p>
          <a:p>
            <a:r>
              <a:rPr lang="ru-RU" sz="1600" dirty="0" smtClean="0"/>
              <a:t>Браку предшествуют переговоры </a:t>
            </a:r>
          </a:p>
          <a:p>
            <a:r>
              <a:rPr lang="ru-RU" sz="1600" dirty="0" smtClean="0"/>
              <a:t>Имущество, нажитое женщиной в период замужества, принадлежит мужчине, а жена на него права не имеет.</a:t>
            </a:r>
          </a:p>
          <a:p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39952" y="1700808"/>
            <a:ext cx="3520440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Семейный кодекс РФ</a:t>
            </a:r>
          </a:p>
          <a:p>
            <a:r>
              <a:rPr lang="ru-RU" sz="1600" dirty="0" smtClean="0"/>
              <a:t>Брачный возраст установлен -18 лет</a:t>
            </a:r>
          </a:p>
          <a:p>
            <a:r>
              <a:rPr lang="ru-RU" sz="1600" dirty="0" smtClean="0"/>
              <a:t>Не допускается брак между лицами, из которых хотя бы одно лицо уже состоит в браке</a:t>
            </a:r>
          </a:p>
          <a:p>
            <a:r>
              <a:rPr lang="ru-RU" sz="1600" dirty="0" smtClean="0"/>
              <a:t>Необходимо добровольное согласие вступающих в брак</a:t>
            </a:r>
          </a:p>
          <a:p>
            <a:r>
              <a:rPr lang="ru-RU" sz="1600" i="1" dirty="0" smtClean="0"/>
              <a:t>Имущество, нажитое в период брака, является совместной собственностью.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813</TotalTime>
  <Words>1176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Деловая игра     «По лабиринту Семейного права» </vt:lpstr>
      <vt:lpstr>Высказывания и афоризмы о семье, доме, браке.</vt:lpstr>
      <vt:lpstr>   Основные цели и задачи: </vt:lpstr>
      <vt:lpstr>Задание №1 к конкурсу «условия заключения брака»</vt:lpstr>
      <vt:lpstr>Правильные ответы  к  конкурсу «Условия заключения брака»</vt:lpstr>
      <vt:lpstr>Задание №2 к конкурсу «анаграмма»</vt:lpstr>
      <vt:lpstr>Правильные ответы  к  конкурсу «Анаграмма»</vt:lpstr>
      <vt:lpstr>Задание №3 к конкурсу «Семейный кодекс»</vt:lpstr>
      <vt:lpstr>Правильные ответы  к  конкурсу «Семейный Кодекс»</vt:lpstr>
      <vt:lpstr>Задание №4 к конкурсу «кроссворд»</vt:lpstr>
      <vt:lpstr>Правильные ответы  к  конкурсу «Кроссворд»</vt:lpstr>
      <vt:lpstr>Задание-ответ к  конкурсу «Юридическая консультация»</vt:lpstr>
      <vt:lpstr>Задание-ответ   к  конкурсу «Юридическая консультация»</vt:lpstr>
      <vt:lpstr>Задание-ответ к  конкурсу «Юридическая консультация»</vt:lpstr>
      <vt:lpstr>Задание №6 к конкурсу «нужное слово»</vt:lpstr>
      <vt:lpstr>Правильные ответы  к  конкурсу «Нужное слово»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лабиринту Семейного права»</dc:title>
  <dc:creator>Пользователь</dc:creator>
  <cp:lastModifiedBy>Пользователь</cp:lastModifiedBy>
  <cp:revision>81</cp:revision>
  <dcterms:created xsi:type="dcterms:W3CDTF">2011-12-20T19:46:14Z</dcterms:created>
  <dcterms:modified xsi:type="dcterms:W3CDTF">2014-11-03T21:24:41Z</dcterms:modified>
</cp:coreProperties>
</file>