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3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B2FC86C-2041-4B12-8FDB-C921463BC44D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43CB7E-4A4F-4541-B686-040507454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43174" y="0"/>
            <a:ext cx="650082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Наталия\Рабочий стол\Кони\k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 flipH="1">
            <a:off x="500034" y="571480"/>
            <a:ext cx="1825155" cy="1928826"/>
          </a:xfrm>
          <a:prstGeom prst="rect">
            <a:avLst/>
          </a:prstGeom>
          <a:noFill/>
        </p:spPr>
      </p:pic>
      <p:pic>
        <p:nvPicPr>
          <p:cNvPr id="1027" name="Picture 3" descr="C:\Documents and Settings\Наталия\Рабочий стол\Кони\k1.gi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4214818"/>
            <a:ext cx="1571636" cy="205107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29058" y="571480"/>
            <a:ext cx="4286280" cy="230832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Алгоритм</a:t>
            </a:r>
          </a:p>
          <a:p>
            <a:pPr algn="ctr"/>
            <a:r>
              <a:rPr lang="ru-RU" sz="7200" b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«Конюх»</a:t>
            </a:r>
            <a:endParaRPr lang="ru-RU" sz="7200" b="1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28" name="Picture 4" descr="D:\Диск 2008-2009-2010\9 кл\№2 Power Point\Учебная презентация Нью-Васюки\фото  музыка видео к Васюкам\Stounton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-30000" contrast="60000"/>
          </a:blip>
          <a:srcRect/>
          <a:stretch>
            <a:fillRect/>
          </a:stretch>
        </p:blipFill>
        <p:spPr bwMode="auto">
          <a:xfrm>
            <a:off x="4357686" y="4429132"/>
            <a:ext cx="3451950" cy="19553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Наталия\Рабочий стол\Кони\k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 flipH="1">
            <a:off x="0" y="214290"/>
            <a:ext cx="1825155" cy="1928826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>
            <a:off x="2357422" y="785794"/>
            <a:ext cx="1571636" cy="2143140"/>
            <a:chOff x="1000100" y="4000504"/>
            <a:chExt cx="1571636" cy="2143140"/>
          </a:xfrm>
          <a:solidFill>
            <a:schemeClr val="tx1">
              <a:lumMod val="95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1000100" y="542926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000100" y="471488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00100" y="400050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785918" y="400050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 rot="5400000">
            <a:off x="4857752" y="71414"/>
            <a:ext cx="1571636" cy="2143140"/>
            <a:chOff x="1000100" y="4000504"/>
            <a:chExt cx="1571636" cy="2143140"/>
          </a:xfrm>
          <a:solidFill>
            <a:schemeClr val="tx1">
              <a:lumMod val="95000"/>
            </a:schemeClr>
          </a:solidFill>
        </p:grpSpPr>
        <p:sp>
          <p:nvSpPr>
            <p:cNvPr id="15" name="Прямоугольник 14"/>
            <p:cNvSpPr/>
            <p:nvPr/>
          </p:nvSpPr>
          <p:spPr>
            <a:xfrm>
              <a:off x="1000100" y="542926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000100" y="471488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00100" y="400050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785918" y="400050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 rot="10800000">
            <a:off x="6929454" y="285728"/>
            <a:ext cx="1571636" cy="2143140"/>
            <a:chOff x="1000100" y="4000504"/>
            <a:chExt cx="1571636" cy="2143140"/>
          </a:xfrm>
          <a:solidFill>
            <a:schemeClr val="tx1">
              <a:lumMod val="95000"/>
            </a:schemeClr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000100" y="542926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000100" y="471488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00100" y="400050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785918" y="400050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 rot="16200000">
            <a:off x="714348" y="2786058"/>
            <a:ext cx="1571636" cy="2143140"/>
            <a:chOff x="1000100" y="4000504"/>
            <a:chExt cx="1571636" cy="2143140"/>
          </a:xfrm>
          <a:solidFill>
            <a:schemeClr val="tx1">
              <a:lumMod val="95000"/>
            </a:schemeClr>
          </a:solidFill>
        </p:grpSpPr>
        <p:sp>
          <p:nvSpPr>
            <p:cNvPr id="25" name="Прямоугольник 24"/>
            <p:cNvSpPr/>
            <p:nvPr/>
          </p:nvSpPr>
          <p:spPr>
            <a:xfrm>
              <a:off x="1000100" y="542926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000100" y="471488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000100" y="400050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785918" y="400050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 rot="10800000" flipH="1">
            <a:off x="4071934" y="2071678"/>
            <a:ext cx="1571636" cy="2143140"/>
            <a:chOff x="1000100" y="4000504"/>
            <a:chExt cx="1571636" cy="2143140"/>
          </a:xfrm>
          <a:solidFill>
            <a:schemeClr val="tx1">
              <a:lumMod val="95000"/>
            </a:schemeClr>
          </a:solidFill>
        </p:grpSpPr>
        <p:sp>
          <p:nvSpPr>
            <p:cNvPr id="30" name="Прямоугольник 29"/>
            <p:cNvSpPr/>
            <p:nvPr/>
          </p:nvSpPr>
          <p:spPr>
            <a:xfrm>
              <a:off x="1000100" y="542926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000100" y="471488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000100" y="400050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785918" y="400050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 rot="10800000" flipV="1">
            <a:off x="6429388" y="2857496"/>
            <a:ext cx="1571636" cy="2143140"/>
            <a:chOff x="1000100" y="4000504"/>
            <a:chExt cx="1571636" cy="2143140"/>
          </a:xfrm>
          <a:solidFill>
            <a:schemeClr val="tx1">
              <a:lumMod val="95000"/>
            </a:schemeClr>
          </a:solidFill>
        </p:grpSpPr>
        <p:sp>
          <p:nvSpPr>
            <p:cNvPr id="35" name="Прямоугольник 34"/>
            <p:cNvSpPr/>
            <p:nvPr/>
          </p:nvSpPr>
          <p:spPr>
            <a:xfrm>
              <a:off x="1000100" y="542926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00100" y="471488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000100" y="400050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785918" y="400050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 rot="5400000" flipH="1">
            <a:off x="1428728" y="4714884"/>
            <a:ext cx="1571636" cy="2143140"/>
            <a:chOff x="1000100" y="4000504"/>
            <a:chExt cx="1571636" cy="2143140"/>
          </a:xfrm>
          <a:solidFill>
            <a:schemeClr val="tx1">
              <a:lumMod val="95000"/>
            </a:schemeClr>
          </a:solidFill>
        </p:grpSpPr>
        <p:sp>
          <p:nvSpPr>
            <p:cNvPr id="40" name="Прямоугольник 39"/>
            <p:cNvSpPr/>
            <p:nvPr/>
          </p:nvSpPr>
          <p:spPr>
            <a:xfrm>
              <a:off x="1000100" y="542926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00100" y="471488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000100" y="400050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785918" y="400050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 rot="16200000" flipH="1">
            <a:off x="4929190" y="4714884"/>
            <a:ext cx="1571636" cy="2143140"/>
            <a:chOff x="1000100" y="4000504"/>
            <a:chExt cx="1571636" cy="2143140"/>
          </a:xfrm>
          <a:solidFill>
            <a:schemeClr val="tx1">
              <a:lumMod val="95000"/>
            </a:schemeClr>
          </a:solidFill>
        </p:grpSpPr>
        <p:sp>
          <p:nvSpPr>
            <p:cNvPr id="45" name="Прямоугольник 44"/>
            <p:cNvSpPr/>
            <p:nvPr/>
          </p:nvSpPr>
          <p:spPr>
            <a:xfrm>
              <a:off x="1000100" y="542926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000100" y="471488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000100" y="4000504"/>
              <a:ext cx="785818" cy="714380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785918" y="4000504"/>
              <a:ext cx="785818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9" name="Picture 3" descr="C:\Documents and Settings\Наталия\Рабочий стол\Кони\k1.gi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72364" y="4643446"/>
            <a:ext cx="1571636" cy="2051071"/>
          </a:xfrm>
          <a:prstGeom prst="rect">
            <a:avLst/>
          </a:prstGeom>
          <a:noFill/>
        </p:spPr>
      </p:pic>
      <p:sp>
        <p:nvSpPr>
          <p:cNvPr id="50" name="Левая фигурная скобка 49"/>
          <p:cNvSpPr/>
          <p:nvPr/>
        </p:nvSpPr>
        <p:spPr>
          <a:xfrm>
            <a:off x="1785918" y="857232"/>
            <a:ext cx="428628" cy="207170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1142976" y="250030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alibri" pitchFamily="34" charset="0"/>
              </a:rPr>
              <a:t>3</a:t>
            </a:r>
            <a:r>
              <a:rPr lang="ru-RU" sz="2400" b="1" dirty="0" smtClean="0">
                <a:latin typeface="Calibri" pitchFamily="34" charset="0"/>
              </a:rPr>
              <a:t> </a:t>
            </a:r>
            <a:r>
              <a:rPr lang="ru-RU" sz="2400" b="1" dirty="0" err="1" smtClean="0">
                <a:latin typeface="Calibri" pitchFamily="34" charset="0"/>
              </a:rPr>
              <a:t>кл</a:t>
            </a:r>
            <a:r>
              <a:rPr lang="ru-RU" sz="2400" b="1" dirty="0" smtClean="0">
                <a:latin typeface="Calibri" pitchFamily="34" charset="0"/>
              </a:rPr>
              <a:t>.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57554" y="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alibri" pitchFamily="34" charset="0"/>
              </a:rPr>
              <a:t>2</a:t>
            </a:r>
            <a:r>
              <a:rPr lang="ru-RU" sz="2400" b="1" dirty="0" smtClean="0">
                <a:latin typeface="Calibri" pitchFamily="34" charset="0"/>
              </a:rPr>
              <a:t> </a:t>
            </a:r>
            <a:r>
              <a:rPr lang="ru-RU" sz="2400" b="1" dirty="0" err="1" smtClean="0">
                <a:latin typeface="Calibri" pitchFamily="34" charset="0"/>
              </a:rPr>
              <a:t>кл</a:t>
            </a:r>
            <a:r>
              <a:rPr lang="ru-RU" sz="2400" b="1" dirty="0" smtClean="0">
                <a:latin typeface="Calibri" pitchFamily="34" charset="0"/>
              </a:rPr>
              <a:t>.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53" name="Левая фигурная скобка 52"/>
          <p:cNvSpPr/>
          <p:nvPr/>
        </p:nvSpPr>
        <p:spPr>
          <a:xfrm rot="5400000">
            <a:off x="3000364" y="-214338"/>
            <a:ext cx="285752" cy="157163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6000760" y="3857628"/>
          <a:ext cx="2928957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319"/>
                <a:gridCol w="976319"/>
                <a:gridCol w="976319"/>
              </a:tblGrid>
              <a:tr h="85725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3857628"/>
          <a:ext cx="2928957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319"/>
                <a:gridCol w="976319"/>
                <a:gridCol w="976319"/>
              </a:tblGrid>
              <a:tr h="85725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Documents and Settings\Наталия\Рабочий стол\Кони\k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867" y="4004344"/>
            <a:ext cx="588554" cy="67750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2" descr="C:\Documents and Settings\Наталия\Рабочий стол\Кони\k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000504"/>
            <a:ext cx="559320" cy="6438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 descr="C:\Documents and Settings\Наталия\Рабочий стол\Кони\k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000504"/>
            <a:ext cx="562657" cy="64769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 descr="C:\Documents and Settings\Наталия\Рабочий стол\Кони\konb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5715016"/>
            <a:ext cx="523159" cy="6022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3" descr="C:\Documents and Settings\Наталия\Рабочий стол\Кони\konb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5715016"/>
            <a:ext cx="523159" cy="6022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3" descr="C:\Documents and Settings\Наталия\Рабочий стол\Кони\konb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4897" y="5715016"/>
            <a:ext cx="523159" cy="6022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0" name="Группа 19"/>
          <p:cNvGrpSpPr/>
          <p:nvPr/>
        </p:nvGrpSpPr>
        <p:grpSpPr>
          <a:xfrm>
            <a:off x="6143636" y="5643579"/>
            <a:ext cx="2643206" cy="642942"/>
            <a:chOff x="5357820" y="4000503"/>
            <a:chExt cx="2972104" cy="681348"/>
          </a:xfrm>
        </p:grpSpPr>
        <p:pic>
          <p:nvPicPr>
            <p:cNvPr id="14" name="Picture 2" descr="C:\Documents and Settings\Наталия\Рабочий стол\Кони\kon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57820" y="4004343"/>
              <a:ext cx="642943" cy="67750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Picture 2" descr="C:\Documents and Settings\Наталия\Рабочий стол\Кони\kon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72267" y="4000503"/>
              <a:ext cx="611008" cy="64385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6" name="Picture 2" descr="C:\Documents and Settings\Наталия\Рабочий стол\Кони\kon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715272" y="4000504"/>
              <a:ext cx="614652" cy="64769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1" name="Группа 20"/>
          <p:cNvGrpSpPr/>
          <p:nvPr/>
        </p:nvGrpSpPr>
        <p:grpSpPr>
          <a:xfrm>
            <a:off x="6215074" y="4000504"/>
            <a:ext cx="2500330" cy="602230"/>
            <a:chOff x="5760127" y="5786454"/>
            <a:chExt cx="2545448" cy="602230"/>
          </a:xfrm>
        </p:grpSpPr>
        <p:pic>
          <p:nvPicPr>
            <p:cNvPr id="17" name="Picture 3" descr="C:\Documents and Settings\Наталия\Рабочий стол\Кони\konbel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0127" y="5786454"/>
              <a:ext cx="571504" cy="60223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8" name="Picture 3" descr="C:\Documents and Settings\Наталия\Рабочий стол\Кони\konbel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86575" y="5786454"/>
              <a:ext cx="571504" cy="60223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9" name="Picture 3" descr="C:\Documents and Settings\Наталия\Рабочий стол\Кони\konbel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34071" y="5786454"/>
              <a:ext cx="571504" cy="60223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2" name="TextBox 21"/>
          <p:cNvSpPr txBox="1"/>
          <p:nvPr/>
        </p:nvSpPr>
        <p:spPr>
          <a:xfrm>
            <a:off x="1000100" y="357166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Три информации,</a:t>
            </a:r>
          </a:p>
          <a:p>
            <a:pPr algn="ctr"/>
            <a:r>
              <a:rPr lang="ru-RU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описывающие задачу</a:t>
            </a:r>
            <a:endParaRPr lang="ru-RU" sz="4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7158" y="2357430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Начальное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положение</a:t>
            </a:r>
            <a:endParaRPr lang="ru-RU" sz="2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43636" y="2357430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Конечное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положение</a:t>
            </a:r>
            <a:endParaRPr lang="ru-RU" sz="2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868" y="2000240"/>
            <a:ext cx="2071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План</a:t>
            </a:r>
          </a:p>
          <a:p>
            <a:pPr algn="ctr"/>
            <a:r>
              <a:rPr lang="ru-RU" sz="28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р</a:t>
            </a:r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ешения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задачи</a:t>
            </a:r>
            <a:endParaRPr lang="ru-RU" sz="2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86182" y="3643314"/>
            <a:ext cx="1785950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 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2844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42844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42844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86050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785918" y="65008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14348" y="65008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643570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643570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643570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286776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286644" y="65008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215074" y="65008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3857628"/>
          <a:ext cx="2928957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319"/>
                <a:gridCol w="976319"/>
                <a:gridCol w="976319"/>
              </a:tblGrid>
              <a:tr h="85725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Documents and Settings\Наталия\Рабочий стол\Кони\k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867" y="4004344"/>
            <a:ext cx="588554" cy="67750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2" descr="C:\Documents and Settings\Наталия\Рабочий стол\Кони\k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000504"/>
            <a:ext cx="559320" cy="6438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 descr="C:\Documents and Settings\Наталия\Рабочий стол\Кони\k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000504"/>
            <a:ext cx="562657" cy="64769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 descr="C:\Documents and Settings\Наталия\Рабочий стол\Кони\konb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1" y="5715016"/>
            <a:ext cx="523159" cy="6022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3" descr="C:\Documents and Settings\Наталия\Рабочий стол\Кони\konb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5715016"/>
            <a:ext cx="523159" cy="6022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3" descr="C:\Documents and Settings\Наталия\Рабочий стол\Кони\konb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4897" y="5715016"/>
            <a:ext cx="523159" cy="6022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TextBox 21"/>
          <p:cNvSpPr txBox="1"/>
          <p:nvPr/>
        </p:nvSpPr>
        <p:spPr>
          <a:xfrm>
            <a:off x="1000100" y="357166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Три информации,</a:t>
            </a:r>
          </a:p>
          <a:p>
            <a:pPr algn="ctr"/>
            <a:r>
              <a:rPr lang="ru-RU" sz="4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описывающие задачу</a:t>
            </a:r>
            <a:endParaRPr lang="ru-RU" sz="4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7158" y="2357430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Начальное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положение</a:t>
            </a:r>
            <a:endParaRPr lang="ru-RU" sz="2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43636" y="2357430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Конечное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положение</a:t>
            </a:r>
            <a:endParaRPr lang="ru-RU" sz="2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868" y="2071678"/>
            <a:ext cx="2071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План</a:t>
            </a:r>
          </a:p>
          <a:p>
            <a:pPr algn="ctr"/>
            <a:r>
              <a:rPr lang="ru-RU" sz="28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р</a:t>
            </a:r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ешения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задачи</a:t>
            </a:r>
            <a:endParaRPr lang="ru-RU" sz="2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86182" y="3643314"/>
            <a:ext cx="1785950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 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2844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42844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42844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86050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785918" y="65008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14348" y="65008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643570" y="58578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643570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643570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286776" y="64886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286644" y="65008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215074" y="65008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143372" y="364331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a1 – c2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43372" y="400050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b3 – a1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43372" y="435769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c1 – b3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43372" y="471488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c3 – a2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43372" y="507207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a2 – c1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43372" y="542926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b1 – c3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43372" y="578645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a3 – b1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6000760" y="3857628"/>
          <a:ext cx="2928957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319"/>
                <a:gridCol w="976319"/>
                <a:gridCol w="976319"/>
              </a:tblGrid>
              <a:tr h="85725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0" name="Picture 2" descr="C:\Documents and Settings\Наталия\Рабочий стол\Кони\k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7593" y="4004344"/>
            <a:ext cx="588554" cy="67750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Picture 2" descr="C:\Documents and Settings\Наталия\Рабочий стол\Кони\k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000504"/>
            <a:ext cx="559320" cy="6438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Picture 2" descr="C:\Documents and Settings\Наталия\Рабочий стол\Кони\k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4000504"/>
            <a:ext cx="562657" cy="64769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Picture 3" descr="C:\Documents and Settings\Наталия\Рабочий стол\Кони\konb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7" y="5715016"/>
            <a:ext cx="523159" cy="6022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4" name="Picture 3" descr="C:\Documents and Settings\Наталия\Рабочий стол\Кони\konb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715016"/>
            <a:ext cx="523159" cy="6022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Picture 3" descr="C:\Documents and Settings\Наталия\Рабочий стол\Кони\konb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5623" y="5715016"/>
            <a:ext cx="523159" cy="6022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TextBox 55"/>
          <p:cNvSpPr txBox="1"/>
          <p:nvPr/>
        </p:nvSpPr>
        <p:spPr>
          <a:xfrm>
            <a:off x="4143372" y="614364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c2 – a3</a:t>
            </a:r>
            <a:endParaRPr lang="ru-RU"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0856 C 0.00365 -0.01295 -0.0276 -0.09921 0.0099 -0.12072 C 0.0474 -0.14223 0.18247 -0.12072 0.22778 -0.1207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7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3.10823E-6 C -0.04914 -0.02313 -0.09827 -0.04626 -0.11789 -0.00416 C -0.13751 0.03793 -0.11771 0.20953 -0.11789 0.25231 " pathEditMode="relative" ptsTypes="aaA">
                                      <p:cBhvr>
                                        <p:cTn id="1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9704E-6 C -0.00017 -0.03908 0.01806 -0.19241 -0.00138 -0.23404 C -0.02083 -0.27567 -0.09236 -0.24676 -0.11632 -0.25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-13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23 C 0.01805 0.04972 0.03715 0.09945 -0.00087 0.11957 C -0.03889 0.13969 -0.19115 0.12142 -0.22917 0.12165 " pathEditMode="relative" ptsTypes="aaA">
                                      <p:cBhvr>
                                        <p:cTn id="2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17 0.12165 C -0.19219 0.12257 -0.0441 0.10754 -0.00677 0.12743 C 0.03055 0.14732 -0.00556 0.21716 -0.00521 0.24075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5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9704E-6 C -0.00104 -0.04139 -0.02639 -0.20559 -0.00573 -0.24792 C 0.01493 -0.29024 0.09705 -0.25277 0.12413 -0.25393 " pathEditMode="relative" rAng="0" ptsTypes="aaa">
                                      <p:cBhvr>
                                        <p:cTn id="4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145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763 C 0.02222 0.00855 0.10226 -0.02614 0.12066 0.01364 C 0.13906 0.05342 0.11476 0.19796 0.11319 0.2463 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10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778 -0.12072 C 0.13455 -0.11193 0.04201 -0.1006 0.00399 -0.1228 C -0.03403 -0.145 0.00052 -0.22664 -0.00052 -0.25393 " pathEditMode="relative" rAng="0" ptsTypes="aaa">
                                      <p:cBhvr>
                                        <p:cTn id="5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-57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5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282</TotalTime>
  <Words>104</Words>
  <Application>Microsoft Office PowerPoint</Application>
  <PresentationFormat>Экран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«Конюх»</dc:title>
  <dc:creator>Наталия</dc:creator>
  <cp:lastModifiedBy>Наталия</cp:lastModifiedBy>
  <cp:revision>68</cp:revision>
  <dcterms:created xsi:type="dcterms:W3CDTF">2010-02-15T20:53:24Z</dcterms:created>
  <dcterms:modified xsi:type="dcterms:W3CDTF">2010-02-18T17:09:18Z</dcterms:modified>
</cp:coreProperties>
</file>