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2" r:id="rId3"/>
    <p:sldId id="291" r:id="rId4"/>
    <p:sldId id="292" r:id="rId5"/>
    <p:sldId id="263" r:id="rId6"/>
    <p:sldId id="264" r:id="rId7"/>
    <p:sldId id="285" r:id="rId8"/>
    <p:sldId id="277" r:id="rId9"/>
    <p:sldId id="278" r:id="rId10"/>
    <p:sldId id="286" r:id="rId11"/>
    <p:sldId id="279" r:id="rId12"/>
    <p:sldId id="280" r:id="rId13"/>
    <p:sldId id="287" r:id="rId14"/>
    <p:sldId id="281" r:id="rId15"/>
    <p:sldId id="282" r:id="rId16"/>
    <p:sldId id="288" r:id="rId17"/>
    <p:sldId id="283" r:id="rId18"/>
    <p:sldId id="289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16F6E-4F77-4D4B-B17C-AE9830D9DD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7155A-26BD-4308-9643-38EF95BBF8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2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155A-26BD-4308-9643-38EF95BBF8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01C73-5F2B-4A8D-AB24-B594D5B8D148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9F6B4-22FE-4985-AF07-4674B7441F7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444967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Кодирование основных   типов </a:t>
            </a:r>
            <a:r>
              <a:rPr lang="ru-RU" sz="5400" dirty="0" smtClean="0">
                <a:solidFill>
                  <a:schemeClr val="tx1"/>
                </a:solidFill>
              </a:rPr>
              <a:t>алгоритмических </a:t>
            </a:r>
            <a:r>
              <a:rPr lang="ru-RU" sz="5400" dirty="0" smtClean="0">
                <a:solidFill>
                  <a:schemeClr val="tx1"/>
                </a:solidFill>
              </a:rPr>
              <a:t>структур на языках объектно-ориентированного и процедурного программирования</a:t>
            </a:r>
            <a:endParaRPr lang="ru-RU" sz="5400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Алгоритмическая СТРУКТУРА «Выбор»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Case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выражение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1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Серия 1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2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Серия 2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Else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Серия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 Select</a:t>
            </a: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Алгоритмическая структура «цикл»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264318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Серия команд </a:t>
            </a:r>
          </a:p>
          <a:p>
            <a:pPr algn="ctr"/>
            <a:r>
              <a:rPr lang="ru-RU" sz="4000" dirty="0" smtClean="0"/>
              <a:t>(тело цикла ) </a:t>
            </a:r>
          </a:p>
          <a:p>
            <a:pPr algn="ctr"/>
            <a:r>
              <a:rPr lang="ru-RU" sz="4000" dirty="0" smtClean="0"/>
              <a:t>выполняется многократно</a:t>
            </a:r>
            <a:endParaRPr lang="ru-RU" sz="40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Цикл со счетчиком. Блок-схема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Используется, когда заранее известно, какое число повторений тела цикла необходимо выполнить.</a:t>
            </a:r>
          </a:p>
          <a:p>
            <a:pPr algn="ctr">
              <a:buNone/>
            </a:pPr>
            <a:r>
              <a:rPr lang="ru-RU" dirty="0" smtClean="0"/>
              <a:t>Количество повторений задается с использованием счетчика.</a:t>
            </a:r>
            <a:endParaRPr lang="ru-RU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71678"/>
            <a:ext cx="41010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Выноска-облако 4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Язык программирования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935480"/>
            <a:ext cx="8856984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счетчик=НачЗнач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КонЗнач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шаг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Тело цикла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Next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Счетчик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Например: Вычислить сумму натуральных чисел от 1 до 10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dirty="0" smtClean="0"/>
              <a:t>S=0</a:t>
            </a:r>
          </a:p>
          <a:p>
            <a:pPr lvl="1">
              <a:buNone/>
            </a:pPr>
            <a:r>
              <a:rPr lang="en-US" dirty="0" smtClean="0"/>
              <a:t>For n=1 to 10</a:t>
            </a:r>
          </a:p>
          <a:p>
            <a:pPr lvl="1">
              <a:buNone/>
            </a:pPr>
            <a:r>
              <a:rPr lang="en-US" dirty="0" smtClean="0"/>
              <a:t>S=</a:t>
            </a:r>
            <a:r>
              <a:rPr lang="en-US" dirty="0" err="1" smtClean="0"/>
              <a:t>s+n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Next n</a:t>
            </a:r>
          </a:p>
          <a:p>
            <a:pPr lvl="1">
              <a:buNone/>
            </a:pPr>
            <a:r>
              <a:rPr lang="en-US" dirty="0" smtClean="0"/>
              <a:t>Print s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Цикл  с условием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4389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Используется, когда заранее неизвестно, какое количество раз должно повториться тело цикла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2. Цикл с предусловием. Блок-схема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условие выхода из цикла стоит в начале, перед телом цикла.</a:t>
            </a:r>
          </a:p>
          <a:p>
            <a:pPr algn="ctr">
              <a:buNone/>
            </a:pPr>
            <a:r>
              <a:rPr lang="ru-RU" dirty="0" smtClean="0"/>
              <a:t>Цикл с предусловием не выполняется даже один раз в случае ложности условия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64880" y="1785926"/>
            <a:ext cx="443627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Выноска-облако 4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Язык программирования</a:t>
            </a:r>
          </a:p>
          <a:p>
            <a:pPr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While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Условие</a:t>
            </a: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		Тело цикла</a:t>
            </a:r>
          </a:p>
          <a:p>
            <a:pPr>
              <a:buNone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Loop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Ключевое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обеспечивает выполнение цикла, пока условие имеет значение «истина»</a:t>
            </a: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Until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Условие</a:t>
            </a: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		Тело цикла</a:t>
            </a:r>
          </a:p>
          <a:p>
            <a:pPr>
              <a:buNone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Loop</a:t>
            </a:r>
            <a:endParaRPr lang="ru-RU" sz="23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	Ключевое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обеспечивает выполнение цикла, пока условие имеет значение «ложь»</a:t>
            </a:r>
            <a:endParaRPr lang="ru-RU" sz="2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3. Цикл с постусловием. Блок-схема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условие выхода из цикла стоит в конце, после тела цикла.</a:t>
            </a:r>
          </a:p>
          <a:p>
            <a:pPr algn="ctr">
              <a:buNone/>
            </a:pPr>
            <a:r>
              <a:rPr lang="ru-RU" dirty="0" smtClean="0"/>
              <a:t>Цикл с постусловием выполнится обязательно, как минимум один раз, независимо от того, истинно условие или нет.</a:t>
            </a:r>
            <a:endParaRPr lang="ru-RU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3424" y="1928802"/>
            <a:ext cx="451629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Выноска-облако 4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Тело цикла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Loop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While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/>
              <a:t>Условие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Тело цикла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Loop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Until </a:t>
            </a:r>
            <a:r>
              <a:rPr lang="ru-RU" sz="2800" b="1" dirty="0" smtClean="0"/>
              <a:t>Условие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		</a:t>
            </a:r>
            <a:r>
              <a:rPr lang="ru-RU" sz="2200" dirty="0" smtClean="0"/>
              <a:t>Цикл с постусловием, в отличие от цикла с предусловием, выполняется обязательно как минимум один раз, независимо от того, выполняется условие или нет.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857232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Язык программирования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тетради                   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(таблица)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Подготовить сообщение о преимуществах машинно-независимых языков программирования перед машинно-зависимыми языками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923928" y="2060848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u="sng" dirty="0" smtClean="0"/>
              <a:t>Условные обозначения блок-схем</a:t>
            </a:r>
            <a:endParaRPr lang="ru-RU" sz="4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- начало и конец алгоритма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</a:p>
          <a:p>
            <a:pPr>
              <a:buNone/>
            </a:pPr>
            <a:r>
              <a:rPr lang="ru-RU" dirty="0" smtClean="0"/>
              <a:t>                         - команды </a:t>
            </a:r>
          </a:p>
          <a:p>
            <a:pPr>
              <a:buNone/>
            </a:pPr>
            <a:r>
              <a:rPr lang="ru-RU" dirty="0"/>
              <a:t>                   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- </a:t>
            </a:r>
            <a:r>
              <a:rPr lang="ru-RU" dirty="0"/>
              <a:t>ввод и вывод данных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   	 	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79512" y="3000372"/>
            <a:ext cx="2376264" cy="5726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Последовательность команд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571472" y="1928802"/>
            <a:ext cx="1785950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</a:t>
            </a:r>
            <a:endParaRPr lang="ru-RU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785786" y="3824608"/>
            <a:ext cx="1357322" cy="50006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урок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u="sng" dirty="0" smtClean="0"/>
              <a:t>Условные обозначения блок-схем</a:t>
            </a:r>
            <a:endParaRPr lang="ru-RU" sz="4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	 	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71472" y="2137294"/>
            <a:ext cx="3357586" cy="714380"/>
            <a:chOff x="3071802" y="3714752"/>
            <a:chExt cx="3357586" cy="714380"/>
          </a:xfrm>
        </p:grpSpPr>
        <p:sp>
          <p:nvSpPr>
            <p:cNvPr id="12" name="Блок-схема: решение 11"/>
            <p:cNvSpPr/>
            <p:nvPr/>
          </p:nvSpPr>
          <p:spPr>
            <a:xfrm>
              <a:off x="3929852" y="3714752"/>
              <a:ext cx="1643074" cy="71438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Условие </a:t>
              </a:r>
              <a:endParaRPr lang="ru-RU" sz="1200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572132" y="407194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071802" y="407194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Содержимое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ru-RU" sz="2400" dirty="0" smtClean="0"/>
              <a:t>да                                   нет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43621" y="2208671"/>
            <a:ext cx="1746332" cy="57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условие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Блок-схема: типовой процесс 14"/>
          <p:cNvSpPr/>
          <p:nvPr/>
        </p:nvSpPr>
        <p:spPr>
          <a:xfrm>
            <a:off x="683568" y="3284984"/>
            <a:ext cx="3245490" cy="6480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Подпрограмма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01721" y="3395215"/>
            <a:ext cx="4176463" cy="609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Для вызова отдельно описанного алгоритма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Блок-схема: карточка 15"/>
          <p:cNvSpPr/>
          <p:nvPr/>
        </p:nvSpPr>
        <p:spPr>
          <a:xfrm>
            <a:off x="683568" y="4293096"/>
            <a:ext cx="3245490" cy="648072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Объявление переменных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84916" y="4332591"/>
            <a:ext cx="4176463" cy="609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Для объявления переменных или ввода комментариев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83568" y="5517232"/>
            <a:ext cx="3168352" cy="5760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Счетчик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184916" y="5517232"/>
            <a:ext cx="4176463" cy="609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Указывает количество повторений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661222"/>
              </p:ext>
            </p:extLst>
          </p:nvPr>
        </p:nvGraphicFramePr>
        <p:xfrm>
          <a:off x="457200" y="1935163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алгоритма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Блок-схема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Язык программирования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2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Линейный 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	- это алгоритм, в котором все действия выполняются однократно в заданном порядке.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2714620"/>
            <a:ext cx="214314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3429000"/>
            <a:ext cx="307183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4143380"/>
            <a:ext cx="307183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857760"/>
            <a:ext cx="307183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86116" y="5643578"/>
            <a:ext cx="214314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314324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385762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86248" y="4572008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528638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0" y="-24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Алгоритмическая структура «ветвление»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/>
              <a:t>	- это алгоритм, в котором в зависимости от условия выполняется либо одна, либо другая последовательность действий.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да                           нет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72728" y="3143248"/>
            <a:ext cx="121444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714876" y="3500438"/>
            <a:ext cx="714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3929852" y="3714752"/>
            <a:ext cx="1643074" cy="7143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условие</a:t>
            </a:r>
            <a:endParaRPr lang="ru-RU" sz="12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572132" y="407194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71802" y="407194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144430" y="43569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786844" y="43569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572530" y="4572008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Серия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87240" y="4572008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Серия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858282" y="528559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144430" y="528559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71802" y="5500702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608513" y="560785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071934" y="5715016"/>
            <a:ext cx="121444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20" name="Выноска-облако 19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 animBg="1"/>
      <p:bldP spid="19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Алгоритмическая СТРУКТУРА «ВЕТВЛЕНИЕ»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Однострочная форма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СЕРИЯ 1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СЕРИЯ 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Многострочная форма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</a:p>
          <a:p>
            <a:pPr>
              <a:buNone/>
            </a:pPr>
            <a:endParaRPr lang="ru-RU" dirty="0">
              <a:latin typeface="Arial Narrow" pitchFamily="34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Алгоритмическая структура «выбор»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Выполняется одна из нескольких последовательностей команд при истинности соответствующего условия</a:t>
            </a:r>
          </a:p>
          <a:p>
            <a:pPr algn="ctr"/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носка-облако 2"/>
          <p:cNvSpPr/>
          <p:nvPr/>
        </p:nvSpPr>
        <p:spPr>
          <a:xfrm>
            <a:off x="0" y="0"/>
            <a:ext cx="2286016" cy="71438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ВЫУЧИТЬ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673</TotalTime>
  <Words>233</Words>
  <Application>Microsoft Office PowerPoint</Application>
  <PresentationFormat>Экран (4:3)</PresentationFormat>
  <Paragraphs>143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Кодирование основных   типов алгоритмических структур на языках объектно-ориентированного и процедурного программирования</vt:lpstr>
      <vt:lpstr>Условные обозначения блок-схем</vt:lpstr>
      <vt:lpstr>Условные обозначения блок-схем</vt:lpstr>
      <vt:lpstr>Заполнить таблицу</vt:lpstr>
      <vt:lpstr>Линейный алгоритм</vt:lpstr>
      <vt:lpstr>Алгоритмическая структура «ветвление»</vt:lpstr>
      <vt:lpstr>Алгоритмическая СТРУКТУРА «ВЕТВЛЕНИЕ»  </vt:lpstr>
      <vt:lpstr>Алгоритмическая структура «выбор»</vt:lpstr>
      <vt:lpstr>Презентация PowerPoint</vt:lpstr>
      <vt:lpstr>Алгоритмическая СТРУКТУРА «Выбор» </vt:lpstr>
      <vt:lpstr>Алгоритмическая структура «цикл»</vt:lpstr>
      <vt:lpstr>1. Цикл со счетчиком. Блок-схема</vt:lpstr>
      <vt:lpstr>Язык программирования</vt:lpstr>
      <vt:lpstr>Цикл  с условием</vt:lpstr>
      <vt:lpstr>2. Цикл с предусловием. Блок-схема</vt:lpstr>
      <vt:lpstr>Презентация PowerPoint</vt:lpstr>
      <vt:lpstr>3. Цикл с постусловием. Блок-схема</vt:lpstr>
      <vt:lpstr>Презентация PowerPoint</vt:lpstr>
      <vt:lpstr>Домашнее задание</vt:lpstr>
      <vt:lpstr>Спасибо за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алгоритмические структуры Циклические алгоритмы</dc:title>
  <dc:creator>Customer</dc:creator>
  <cp:lastModifiedBy>Алексей</cp:lastModifiedBy>
  <cp:revision>69</cp:revision>
  <dcterms:created xsi:type="dcterms:W3CDTF">2009-09-25T06:33:51Z</dcterms:created>
  <dcterms:modified xsi:type="dcterms:W3CDTF">2014-11-12T09:32:12Z</dcterms:modified>
</cp:coreProperties>
</file>