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8382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ПЕТЕРБУРГСКИЙ БАЛ </a:t>
            </a:r>
            <a:br>
              <a:rPr lang="ru-RU" sz="6000" dirty="0" smtClean="0"/>
            </a:br>
            <a:r>
              <a:rPr lang="ru-RU" sz="6000" dirty="0" smtClean="0"/>
              <a:t>В 18 ВЕКЕ</a:t>
            </a:r>
            <a:endParaRPr lang="ru-RU" sz="6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Петровские ассамблеи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6700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3600" dirty="0" smtClean="0"/>
              <a:t>    Балы-ассамблеи были учреждены Петром Первым в 1718 году</a:t>
            </a:r>
            <a:endParaRPr lang="ru-RU" sz="3600" dirty="0"/>
          </a:p>
        </p:txBody>
      </p:sp>
      <p:pic>
        <p:nvPicPr>
          <p:cNvPr id="1026" name="Picture 2" descr="H:\История Бала\ассамбле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1524000"/>
            <a:ext cx="5880314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Петровские ассамблеи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pPr marL="0">
              <a:buNone/>
            </a:pPr>
            <a:r>
              <a:rPr lang="ru-RU" b="1" dirty="0" smtClean="0"/>
              <a:t>На</a:t>
            </a:r>
            <a:r>
              <a:rPr lang="ru-RU" dirty="0" smtClean="0"/>
              <a:t> ассамблеях вели деловые беседы, курили трубки, пили вино, играли в шашки и шахматы. Главным увеселением были танцы. </a:t>
            </a:r>
            <a:endParaRPr lang="ru-RU" dirty="0"/>
          </a:p>
        </p:txBody>
      </p:sp>
      <p:pic>
        <p:nvPicPr>
          <p:cNvPr id="2050" name="Picture 2" descr="H:\История Бала\бал 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19200"/>
            <a:ext cx="54864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Танцы на ассамблеях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289560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Танцевали</a:t>
            </a:r>
          </a:p>
          <a:p>
            <a:r>
              <a:rPr lang="ru-RU" sz="3600" dirty="0" smtClean="0"/>
              <a:t>Англез</a:t>
            </a:r>
          </a:p>
          <a:p>
            <a:r>
              <a:rPr lang="ru-RU" sz="3600" dirty="0" smtClean="0"/>
              <a:t>Менуэт</a:t>
            </a:r>
          </a:p>
          <a:p>
            <a:r>
              <a:rPr lang="ru-RU" sz="3600" dirty="0" smtClean="0"/>
              <a:t>Гросфатер</a:t>
            </a:r>
          </a:p>
          <a:p>
            <a:r>
              <a:rPr lang="ru-RU" sz="3600" dirty="0" smtClean="0"/>
              <a:t>Контрданс</a:t>
            </a:r>
            <a:endParaRPr lang="ru-RU" sz="3600" dirty="0"/>
          </a:p>
        </p:txBody>
      </p:sp>
      <p:pic>
        <p:nvPicPr>
          <p:cNvPr id="3074" name="Picture 2" descr="H:\История Бала\бал 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4862942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Бальный зал</a:t>
            </a:r>
            <a:endParaRPr lang="ru-RU" dirty="0"/>
          </a:p>
        </p:txBody>
      </p:sp>
      <p:pic>
        <p:nvPicPr>
          <p:cNvPr id="4098" name="Picture 2" descr="H:\История Бала\з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764451" cy="527100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Елизаветинские балы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 Елизавете </a:t>
            </a:r>
            <a:r>
              <a:rPr lang="ru-RU" sz="3600" smtClean="0"/>
              <a:t>Петровне  балы </a:t>
            </a:r>
            <a:r>
              <a:rPr lang="ru-RU" sz="3600" dirty="0" smtClean="0"/>
              <a:t>стали настоящим зрелищем</a:t>
            </a:r>
          </a:p>
          <a:p>
            <a:r>
              <a:rPr lang="ru-RU" sz="3600" dirty="0" smtClean="0"/>
              <a:t>Каждый дворянин был обязан посещать балы</a:t>
            </a:r>
            <a:endParaRPr lang="ru-RU" sz="3600" dirty="0"/>
          </a:p>
        </p:txBody>
      </p:sp>
      <p:pic>
        <p:nvPicPr>
          <p:cNvPr id="5122" name="Picture 2" descr="H:\История Бала\елизаве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76850" y="1561008"/>
            <a:ext cx="3657600" cy="459005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Елизаветинские балы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95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«Зала была огромная, и зараз танцевали до двадцати менуэтов, что производило довольно странную, но в то же время приятную для глаз картину». </a:t>
            </a:r>
            <a:endParaRPr lang="ru-RU" dirty="0"/>
          </a:p>
        </p:txBody>
      </p:sp>
      <p:pic>
        <p:nvPicPr>
          <p:cNvPr id="6146" name="Picture 2" descr="H:\История Бала\едизавета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55626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Балы при Екатерине Великой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 marL="0">
              <a:buNone/>
            </a:pPr>
            <a:r>
              <a:rPr lang="ru-RU" sz="3600" dirty="0" smtClean="0"/>
              <a:t>Великолепные залы освещались тысячами восковых свечей, украшались зеркалами.</a:t>
            </a:r>
          </a:p>
          <a:p>
            <a:endParaRPr lang="ru-RU" dirty="0"/>
          </a:p>
        </p:txBody>
      </p:sp>
      <p:pic>
        <p:nvPicPr>
          <p:cNvPr id="7170" name="Picture 2" descr="H:\История Бала\зал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52578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Екатерининские  балы</a:t>
            </a:r>
            <a:endParaRPr lang="ru-RU" dirty="0"/>
          </a:p>
        </p:txBody>
      </p:sp>
      <p:pic>
        <p:nvPicPr>
          <p:cNvPr id="8194" name="Picture 2" descr="H:\История Бала\екатерин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1345153"/>
            <a:ext cx="7239000" cy="505564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</TotalTime>
  <Words>84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   ПЕТЕРБУРГСКИЙ БАЛ  В 18 ВЕКЕ</vt:lpstr>
      <vt:lpstr>Петровские ассамблеи</vt:lpstr>
      <vt:lpstr>Петровские ассамблеи</vt:lpstr>
      <vt:lpstr>Танцы на ассамблеях</vt:lpstr>
      <vt:lpstr>Бальный зал</vt:lpstr>
      <vt:lpstr>Елизаветинские балы</vt:lpstr>
      <vt:lpstr>Елизаветинские балы</vt:lpstr>
      <vt:lpstr>Балы при Екатерине Великой</vt:lpstr>
      <vt:lpstr>Екатерининские  балы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ПЕТЕРБУРГСКИЙ БАЛ В 18 ВЕКЕ</dc:title>
  <dc:creator>Елена</dc:creator>
  <cp:lastModifiedBy>Елена</cp:lastModifiedBy>
  <cp:revision>11</cp:revision>
  <dcterms:created xsi:type="dcterms:W3CDTF">2013-12-01T20:53:46Z</dcterms:created>
  <dcterms:modified xsi:type="dcterms:W3CDTF">2014-11-02T20:49:05Z</dcterms:modified>
</cp:coreProperties>
</file>