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0331-7769-4128-A7FC-DA79A5FB36C2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0EF-3F05-455E-BE82-3D7C644C8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0331-7769-4128-A7FC-DA79A5FB36C2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0EF-3F05-455E-BE82-3D7C644C8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0331-7769-4128-A7FC-DA79A5FB36C2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0EF-3F05-455E-BE82-3D7C644C8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0331-7769-4128-A7FC-DA79A5FB36C2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0EF-3F05-455E-BE82-3D7C644C8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0331-7769-4128-A7FC-DA79A5FB36C2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0EF-3F05-455E-BE82-3D7C644C8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0331-7769-4128-A7FC-DA79A5FB36C2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0EF-3F05-455E-BE82-3D7C644C8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0331-7769-4128-A7FC-DA79A5FB36C2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0EF-3F05-455E-BE82-3D7C644C8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0331-7769-4128-A7FC-DA79A5FB36C2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0EF-3F05-455E-BE82-3D7C644C8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0331-7769-4128-A7FC-DA79A5FB36C2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0EF-3F05-455E-BE82-3D7C644C8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0331-7769-4128-A7FC-DA79A5FB36C2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0EF-3F05-455E-BE82-3D7C644C8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0331-7769-4128-A7FC-DA79A5FB36C2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0EF-3F05-455E-BE82-3D7C644C8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80331-7769-4128-A7FC-DA79A5FB36C2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50EF-3F05-455E-BE82-3D7C644C8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Сибирь в период Средневековья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Наталья\Documents\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Наталья\Documents\dzem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10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Наталья\Documents\ea878be164935df68c92cc29ff807fe4585135113977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428604"/>
            <a:ext cx="9753018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аталья\Documents\weltreisender.net_klekkende_h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Наталья\Documents\mysteries-of-history_v-sibiri-naydeno-neobychnoe-zahoronenie-bronzovogo-veka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1967" y="0"/>
            <a:ext cx="55600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Наталья\Documents\rys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3396894" cy="5072074"/>
          </a:xfrm>
          <a:prstGeom prst="rect">
            <a:avLst/>
          </a:prstGeom>
          <a:noFill/>
        </p:spPr>
      </p:pic>
      <p:pic>
        <p:nvPicPr>
          <p:cNvPr id="19459" name="Picture 3" descr="C:\Users\Наталья\Documents\17-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5651500" cy="4445000"/>
          </a:xfrm>
          <a:prstGeom prst="rect">
            <a:avLst/>
          </a:prstGeom>
          <a:noFill/>
        </p:spPr>
      </p:pic>
      <p:pic>
        <p:nvPicPr>
          <p:cNvPr id="19460" name="Picture 4" descr="C:\Users\Наталья\Documents\4a14bcdcb6c9aa674c859f6115abfdf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000504"/>
            <a:ext cx="5080000" cy="2621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20482" name="Picture 2" descr="C:\Users\Наталья\Documents\992_600x6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6361799" cy="5715016"/>
          </a:xfrm>
          <a:prstGeom prst="rect">
            <a:avLst/>
          </a:prstGeom>
          <a:noFill/>
        </p:spPr>
      </p:pic>
      <p:pic>
        <p:nvPicPr>
          <p:cNvPr id="20484" name="Picture 4" descr="Учебный центр СКРИН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285992"/>
            <a:ext cx="21050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ocuments\0009-013-Priruchenie-zhivotnyk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068971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ocuments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ocuments\n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1150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лья\Documents\5d785133b7827f8010328d96e112e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лья\Documents\sib_s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9" y="-136526"/>
            <a:ext cx="9020115" cy="6494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аталья\Document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Наталья\Documents\bron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876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Наталья\Documents\1978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0"/>
            <a:ext cx="73269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Сибирь в период Средневековья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Учитель</cp:lastModifiedBy>
  <cp:revision>3</cp:revision>
  <dcterms:created xsi:type="dcterms:W3CDTF">2014-09-10T14:43:52Z</dcterms:created>
  <dcterms:modified xsi:type="dcterms:W3CDTF">2014-09-11T09:39:22Z</dcterms:modified>
</cp:coreProperties>
</file>