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59" r:id="rId7"/>
    <p:sldId id="262" r:id="rId8"/>
    <p:sldId id="264" r:id="rId9"/>
    <p:sldId id="275" r:id="rId10"/>
    <p:sldId id="266" r:id="rId11"/>
    <p:sldId id="274" r:id="rId12"/>
    <p:sldId id="265" r:id="rId13"/>
    <p:sldId id="267" r:id="rId14"/>
    <p:sldId id="263" r:id="rId15"/>
    <p:sldId id="268" r:id="rId16"/>
    <p:sldId id="269" r:id="rId17"/>
    <p:sldId id="270" r:id="rId18"/>
    <p:sldId id="272" r:id="rId19"/>
    <p:sldId id="273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D7587-F7EC-4EA1-A365-E365C71F65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E4F61B-CAAA-4CF7-A4DC-6391026BDE2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Морские порта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C126BA0-7247-4B95-8FD6-22B2073990DB}" type="parTrans" cxnId="{4DFB5750-5E0C-454D-9469-B1539C9313B9}">
      <dgm:prSet/>
      <dgm:spPr/>
      <dgm:t>
        <a:bodyPr/>
        <a:lstStyle/>
        <a:p>
          <a:endParaRPr lang="ru-RU"/>
        </a:p>
      </dgm:t>
    </dgm:pt>
    <dgm:pt modelId="{20971780-E6C9-4157-9C20-C37613E035BB}" type="sibTrans" cxnId="{4DFB5750-5E0C-454D-9469-B1539C9313B9}">
      <dgm:prSet/>
      <dgm:spPr/>
      <dgm:t>
        <a:bodyPr/>
        <a:lstStyle/>
        <a:p>
          <a:endParaRPr lang="ru-RU"/>
        </a:p>
      </dgm:t>
    </dgm:pt>
    <dgm:pt modelId="{EC0F55C0-4F17-4C0E-96DE-CA8365851C8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5400" dirty="0" smtClean="0">
              <a:latin typeface="Arial" pitchFamily="34" charset="0"/>
              <a:cs typeface="Arial" pitchFamily="34" charset="0"/>
            </a:rPr>
            <a:t>Порт-Артур</a:t>
          </a:r>
          <a:endParaRPr lang="ru-RU" sz="5400" dirty="0">
            <a:latin typeface="Arial" pitchFamily="34" charset="0"/>
            <a:cs typeface="Arial" pitchFamily="34" charset="0"/>
          </a:endParaRPr>
        </a:p>
      </dgm:t>
    </dgm:pt>
    <dgm:pt modelId="{59270F05-3137-4214-8D03-A2C1A87E8C58}" type="parTrans" cxnId="{84B0CD52-DC51-4883-B905-D12837183110}">
      <dgm:prSet/>
      <dgm:spPr/>
      <dgm:t>
        <a:bodyPr/>
        <a:lstStyle/>
        <a:p>
          <a:endParaRPr lang="ru-RU"/>
        </a:p>
      </dgm:t>
    </dgm:pt>
    <dgm:pt modelId="{01C47FD6-B622-4DD2-93C6-8FC51BA1D44F}" type="sibTrans" cxnId="{84B0CD52-DC51-4883-B905-D12837183110}">
      <dgm:prSet/>
      <dgm:spPr/>
      <dgm:t>
        <a:bodyPr/>
        <a:lstStyle/>
        <a:p>
          <a:endParaRPr lang="ru-RU"/>
        </a:p>
      </dgm:t>
    </dgm:pt>
    <dgm:pt modelId="{05D3F515-3258-4992-B0ED-1FF8BBA982D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5400" dirty="0" smtClean="0">
              <a:latin typeface="Arial" pitchFamily="34" charset="0"/>
              <a:cs typeface="Arial" pitchFamily="34" charset="0"/>
            </a:rPr>
            <a:t>Дальний</a:t>
          </a:r>
          <a:endParaRPr lang="ru-RU" sz="5400" dirty="0">
            <a:latin typeface="Arial" pitchFamily="34" charset="0"/>
            <a:cs typeface="Arial" pitchFamily="34" charset="0"/>
          </a:endParaRPr>
        </a:p>
      </dgm:t>
    </dgm:pt>
    <dgm:pt modelId="{7C151BD0-2C97-478A-93A0-3BF70C7BD519}" type="parTrans" cxnId="{E74D43F1-C82D-4B5B-A150-B4115C7FE40A}">
      <dgm:prSet/>
      <dgm:spPr/>
      <dgm:t>
        <a:bodyPr/>
        <a:lstStyle/>
        <a:p>
          <a:endParaRPr lang="ru-RU"/>
        </a:p>
      </dgm:t>
    </dgm:pt>
    <dgm:pt modelId="{ED26EFD1-EC58-40DE-AA77-D168A0CFD63D}" type="sibTrans" cxnId="{E74D43F1-C82D-4B5B-A150-B4115C7FE40A}">
      <dgm:prSet/>
      <dgm:spPr/>
      <dgm:t>
        <a:bodyPr/>
        <a:lstStyle/>
        <a:p>
          <a:endParaRPr lang="ru-RU"/>
        </a:p>
      </dgm:t>
    </dgm:pt>
    <dgm:pt modelId="{1A93C4EF-9654-4453-BD88-06CFB735F41D}" type="pres">
      <dgm:prSet presAssocID="{604D7587-F7EC-4EA1-A365-E365C71F65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F96AE6-D1CF-43D1-8CA0-D54EBF89CFDD}" type="pres">
      <dgm:prSet presAssocID="{82E4F61B-CAAA-4CF7-A4DC-6391026BDE2F}" presName="hierRoot1" presStyleCnt="0">
        <dgm:presLayoutVars>
          <dgm:hierBranch val="init"/>
        </dgm:presLayoutVars>
      </dgm:prSet>
      <dgm:spPr/>
    </dgm:pt>
    <dgm:pt modelId="{55BF177B-ED7B-40B8-89BF-913171A0263C}" type="pres">
      <dgm:prSet presAssocID="{82E4F61B-CAAA-4CF7-A4DC-6391026BDE2F}" presName="rootComposite1" presStyleCnt="0"/>
      <dgm:spPr/>
    </dgm:pt>
    <dgm:pt modelId="{D4C830EA-362D-4F2A-A79B-6C7E5B29A11A}" type="pres">
      <dgm:prSet presAssocID="{82E4F61B-CAAA-4CF7-A4DC-6391026BDE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43971-9A21-4EF0-943C-E39E701277CA}" type="pres">
      <dgm:prSet presAssocID="{82E4F61B-CAAA-4CF7-A4DC-6391026BDE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70DB76-8AAB-491D-BB27-2AA20FE29450}" type="pres">
      <dgm:prSet presAssocID="{82E4F61B-CAAA-4CF7-A4DC-6391026BDE2F}" presName="hierChild2" presStyleCnt="0"/>
      <dgm:spPr/>
    </dgm:pt>
    <dgm:pt modelId="{30BA00CF-0268-403E-A331-E9045728BA58}" type="pres">
      <dgm:prSet presAssocID="{59270F05-3137-4214-8D03-A2C1A87E8C5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A811227-C86F-40E6-BB1D-0298682E2E4E}" type="pres">
      <dgm:prSet presAssocID="{EC0F55C0-4F17-4C0E-96DE-CA8365851C81}" presName="hierRoot2" presStyleCnt="0">
        <dgm:presLayoutVars>
          <dgm:hierBranch val="init"/>
        </dgm:presLayoutVars>
      </dgm:prSet>
      <dgm:spPr/>
    </dgm:pt>
    <dgm:pt modelId="{D69DB9EA-87AF-478B-AFC8-1ECAD1B1A9E1}" type="pres">
      <dgm:prSet presAssocID="{EC0F55C0-4F17-4C0E-96DE-CA8365851C81}" presName="rootComposite" presStyleCnt="0"/>
      <dgm:spPr/>
    </dgm:pt>
    <dgm:pt modelId="{41B1971E-A465-42C6-BAAA-7729AA61F405}" type="pres">
      <dgm:prSet presAssocID="{EC0F55C0-4F17-4C0E-96DE-CA8365851C8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AF0AD7-E22A-4436-81BD-9470D2FF1D36}" type="pres">
      <dgm:prSet presAssocID="{EC0F55C0-4F17-4C0E-96DE-CA8365851C81}" presName="rootConnector" presStyleLbl="node2" presStyleIdx="0" presStyleCnt="2"/>
      <dgm:spPr/>
      <dgm:t>
        <a:bodyPr/>
        <a:lstStyle/>
        <a:p>
          <a:endParaRPr lang="ru-RU"/>
        </a:p>
      </dgm:t>
    </dgm:pt>
    <dgm:pt modelId="{20D4C9DF-1078-47C4-8541-11F773A3A042}" type="pres">
      <dgm:prSet presAssocID="{EC0F55C0-4F17-4C0E-96DE-CA8365851C81}" presName="hierChild4" presStyleCnt="0"/>
      <dgm:spPr/>
    </dgm:pt>
    <dgm:pt modelId="{D782A6E1-FE81-45A1-AE71-DA6426B033D5}" type="pres">
      <dgm:prSet presAssocID="{EC0F55C0-4F17-4C0E-96DE-CA8365851C81}" presName="hierChild5" presStyleCnt="0"/>
      <dgm:spPr/>
    </dgm:pt>
    <dgm:pt modelId="{7F17337C-0A83-40A9-B939-23BC6189E0EE}" type="pres">
      <dgm:prSet presAssocID="{7C151BD0-2C97-478A-93A0-3BF70C7BD51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95DB914-FEB6-4C9F-8E9D-E2B443F3C8F6}" type="pres">
      <dgm:prSet presAssocID="{05D3F515-3258-4992-B0ED-1FF8BBA982DA}" presName="hierRoot2" presStyleCnt="0">
        <dgm:presLayoutVars>
          <dgm:hierBranch val="init"/>
        </dgm:presLayoutVars>
      </dgm:prSet>
      <dgm:spPr/>
    </dgm:pt>
    <dgm:pt modelId="{04F94549-30F6-4304-A267-77FFE01EAA81}" type="pres">
      <dgm:prSet presAssocID="{05D3F515-3258-4992-B0ED-1FF8BBA982DA}" presName="rootComposite" presStyleCnt="0"/>
      <dgm:spPr/>
    </dgm:pt>
    <dgm:pt modelId="{01F1D001-A7DE-4030-B5B4-68E73F7CE16D}" type="pres">
      <dgm:prSet presAssocID="{05D3F515-3258-4992-B0ED-1FF8BBA982D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A6217-3CCD-4EFE-BFC2-85516AF7E81B}" type="pres">
      <dgm:prSet presAssocID="{05D3F515-3258-4992-B0ED-1FF8BBA982DA}" presName="rootConnector" presStyleLbl="node2" presStyleIdx="1" presStyleCnt="2"/>
      <dgm:spPr/>
      <dgm:t>
        <a:bodyPr/>
        <a:lstStyle/>
        <a:p>
          <a:endParaRPr lang="ru-RU"/>
        </a:p>
      </dgm:t>
    </dgm:pt>
    <dgm:pt modelId="{8AA0F752-1C91-4AB8-9A6B-DEFAE759DEBA}" type="pres">
      <dgm:prSet presAssocID="{05D3F515-3258-4992-B0ED-1FF8BBA982DA}" presName="hierChild4" presStyleCnt="0"/>
      <dgm:spPr/>
    </dgm:pt>
    <dgm:pt modelId="{AEA9EFB9-A344-477B-B607-801E0C34BA24}" type="pres">
      <dgm:prSet presAssocID="{05D3F515-3258-4992-B0ED-1FF8BBA982DA}" presName="hierChild5" presStyleCnt="0"/>
      <dgm:spPr/>
    </dgm:pt>
    <dgm:pt modelId="{AC8E98B7-0BBF-4422-B884-FEC7007B95B5}" type="pres">
      <dgm:prSet presAssocID="{82E4F61B-CAAA-4CF7-A4DC-6391026BDE2F}" presName="hierChild3" presStyleCnt="0"/>
      <dgm:spPr/>
    </dgm:pt>
  </dgm:ptLst>
  <dgm:cxnLst>
    <dgm:cxn modelId="{EF31C7EE-0632-4E67-BB71-7473E7934B07}" type="presOf" srcId="{82E4F61B-CAAA-4CF7-A4DC-6391026BDE2F}" destId="{D4C830EA-362D-4F2A-A79B-6C7E5B29A11A}" srcOrd="0" destOrd="0" presId="urn:microsoft.com/office/officeart/2005/8/layout/orgChart1"/>
    <dgm:cxn modelId="{68D310CF-ABF8-4232-8DF9-549E0C65C569}" type="presOf" srcId="{59270F05-3137-4214-8D03-A2C1A87E8C58}" destId="{30BA00CF-0268-403E-A331-E9045728BA58}" srcOrd="0" destOrd="0" presId="urn:microsoft.com/office/officeart/2005/8/layout/orgChart1"/>
    <dgm:cxn modelId="{E74D43F1-C82D-4B5B-A150-B4115C7FE40A}" srcId="{82E4F61B-CAAA-4CF7-A4DC-6391026BDE2F}" destId="{05D3F515-3258-4992-B0ED-1FF8BBA982DA}" srcOrd="1" destOrd="0" parTransId="{7C151BD0-2C97-478A-93A0-3BF70C7BD519}" sibTransId="{ED26EFD1-EC58-40DE-AA77-D168A0CFD63D}"/>
    <dgm:cxn modelId="{BCB77CAE-47B4-4D07-82D3-141C22F90408}" type="presOf" srcId="{05D3F515-3258-4992-B0ED-1FF8BBA982DA}" destId="{C9EA6217-3CCD-4EFE-BFC2-85516AF7E81B}" srcOrd="1" destOrd="0" presId="urn:microsoft.com/office/officeart/2005/8/layout/orgChart1"/>
    <dgm:cxn modelId="{4DFB5750-5E0C-454D-9469-B1539C9313B9}" srcId="{604D7587-F7EC-4EA1-A365-E365C71F657A}" destId="{82E4F61B-CAAA-4CF7-A4DC-6391026BDE2F}" srcOrd="0" destOrd="0" parTransId="{AC126BA0-7247-4B95-8FD6-22B2073990DB}" sibTransId="{20971780-E6C9-4157-9C20-C37613E035BB}"/>
    <dgm:cxn modelId="{4A780BFF-7659-43B5-BA71-B6E329420CEC}" type="presOf" srcId="{EC0F55C0-4F17-4C0E-96DE-CA8365851C81}" destId="{41B1971E-A465-42C6-BAAA-7729AA61F405}" srcOrd="0" destOrd="0" presId="urn:microsoft.com/office/officeart/2005/8/layout/orgChart1"/>
    <dgm:cxn modelId="{4E31AFCC-7789-4827-AEF4-063D5B7BBCB4}" type="presOf" srcId="{EC0F55C0-4F17-4C0E-96DE-CA8365851C81}" destId="{96AF0AD7-E22A-4436-81BD-9470D2FF1D36}" srcOrd="1" destOrd="0" presId="urn:microsoft.com/office/officeart/2005/8/layout/orgChart1"/>
    <dgm:cxn modelId="{08C1D30C-65A8-413A-A7F5-46F2E1396FA8}" type="presOf" srcId="{05D3F515-3258-4992-B0ED-1FF8BBA982DA}" destId="{01F1D001-A7DE-4030-B5B4-68E73F7CE16D}" srcOrd="0" destOrd="0" presId="urn:microsoft.com/office/officeart/2005/8/layout/orgChart1"/>
    <dgm:cxn modelId="{C745D949-B828-4F52-A569-5C3D970D3ED0}" type="presOf" srcId="{7C151BD0-2C97-478A-93A0-3BF70C7BD519}" destId="{7F17337C-0A83-40A9-B939-23BC6189E0EE}" srcOrd="0" destOrd="0" presId="urn:microsoft.com/office/officeart/2005/8/layout/orgChart1"/>
    <dgm:cxn modelId="{84B0CD52-DC51-4883-B905-D12837183110}" srcId="{82E4F61B-CAAA-4CF7-A4DC-6391026BDE2F}" destId="{EC0F55C0-4F17-4C0E-96DE-CA8365851C81}" srcOrd="0" destOrd="0" parTransId="{59270F05-3137-4214-8D03-A2C1A87E8C58}" sibTransId="{01C47FD6-B622-4DD2-93C6-8FC51BA1D44F}"/>
    <dgm:cxn modelId="{C330D3B0-E579-4E86-8C17-EC54BA623573}" type="presOf" srcId="{604D7587-F7EC-4EA1-A365-E365C71F657A}" destId="{1A93C4EF-9654-4453-BD88-06CFB735F41D}" srcOrd="0" destOrd="0" presId="urn:microsoft.com/office/officeart/2005/8/layout/orgChart1"/>
    <dgm:cxn modelId="{81DFC4A1-7E5F-44DB-B86C-FDEBD631EFE6}" type="presOf" srcId="{82E4F61B-CAAA-4CF7-A4DC-6391026BDE2F}" destId="{00243971-9A21-4EF0-943C-E39E701277CA}" srcOrd="1" destOrd="0" presId="urn:microsoft.com/office/officeart/2005/8/layout/orgChart1"/>
    <dgm:cxn modelId="{A3B25134-C55B-4560-B5FA-6010B278126D}" type="presParOf" srcId="{1A93C4EF-9654-4453-BD88-06CFB735F41D}" destId="{4EF96AE6-D1CF-43D1-8CA0-D54EBF89CFDD}" srcOrd="0" destOrd="0" presId="urn:microsoft.com/office/officeart/2005/8/layout/orgChart1"/>
    <dgm:cxn modelId="{E55993BB-3847-4266-B56E-9FCB5FFB0BDB}" type="presParOf" srcId="{4EF96AE6-D1CF-43D1-8CA0-D54EBF89CFDD}" destId="{55BF177B-ED7B-40B8-89BF-913171A0263C}" srcOrd="0" destOrd="0" presId="urn:microsoft.com/office/officeart/2005/8/layout/orgChart1"/>
    <dgm:cxn modelId="{6A6CD476-65D7-4FF4-BBEF-D33224D7BF08}" type="presParOf" srcId="{55BF177B-ED7B-40B8-89BF-913171A0263C}" destId="{D4C830EA-362D-4F2A-A79B-6C7E5B29A11A}" srcOrd="0" destOrd="0" presId="urn:microsoft.com/office/officeart/2005/8/layout/orgChart1"/>
    <dgm:cxn modelId="{A5531E8A-3CD1-43B4-80D8-F73CEBA4988A}" type="presParOf" srcId="{55BF177B-ED7B-40B8-89BF-913171A0263C}" destId="{00243971-9A21-4EF0-943C-E39E701277CA}" srcOrd="1" destOrd="0" presId="urn:microsoft.com/office/officeart/2005/8/layout/orgChart1"/>
    <dgm:cxn modelId="{9ED3983B-D848-4102-BA79-2E902874E9A9}" type="presParOf" srcId="{4EF96AE6-D1CF-43D1-8CA0-D54EBF89CFDD}" destId="{C370DB76-8AAB-491D-BB27-2AA20FE29450}" srcOrd="1" destOrd="0" presId="urn:microsoft.com/office/officeart/2005/8/layout/orgChart1"/>
    <dgm:cxn modelId="{B038A9B7-CE9B-4C15-B476-69E3F2290119}" type="presParOf" srcId="{C370DB76-8AAB-491D-BB27-2AA20FE29450}" destId="{30BA00CF-0268-403E-A331-E9045728BA58}" srcOrd="0" destOrd="0" presId="urn:microsoft.com/office/officeart/2005/8/layout/orgChart1"/>
    <dgm:cxn modelId="{CA5A7B4C-2CCD-4D0C-84B1-F20013CA8133}" type="presParOf" srcId="{C370DB76-8AAB-491D-BB27-2AA20FE29450}" destId="{5A811227-C86F-40E6-BB1D-0298682E2E4E}" srcOrd="1" destOrd="0" presId="urn:microsoft.com/office/officeart/2005/8/layout/orgChart1"/>
    <dgm:cxn modelId="{EC7D5327-8BAF-446C-8C13-51B9D74D4D83}" type="presParOf" srcId="{5A811227-C86F-40E6-BB1D-0298682E2E4E}" destId="{D69DB9EA-87AF-478B-AFC8-1ECAD1B1A9E1}" srcOrd="0" destOrd="0" presId="urn:microsoft.com/office/officeart/2005/8/layout/orgChart1"/>
    <dgm:cxn modelId="{4D123C30-AA6E-44C1-A3F7-9C2E94075F4A}" type="presParOf" srcId="{D69DB9EA-87AF-478B-AFC8-1ECAD1B1A9E1}" destId="{41B1971E-A465-42C6-BAAA-7729AA61F405}" srcOrd="0" destOrd="0" presId="urn:microsoft.com/office/officeart/2005/8/layout/orgChart1"/>
    <dgm:cxn modelId="{EE5E5437-1D3C-4476-AAAE-1396A9779858}" type="presParOf" srcId="{D69DB9EA-87AF-478B-AFC8-1ECAD1B1A9E1}" destId="{96AF0AD7-E22A-4436-81BD-9470D2FF1D36}" srcOrd="1" destOrd="0" presId="urn:microsoft.com/office/officeart/2005/8/layout/orgChart1"/>
    <dgm:cxn modelId="{36679202-96B7-4D06-B5BD-FD53EB8A43AC}" type="presParOf" srcId="{5A811227-C86F-40E6-BB1D-0298682E2E4E}" destId="{20D4C9DF-1078-47C4-8541-11F773A3A042}" srcOrd="1" destOrd="0" presId="urn:microsoft.com/office/officeart/2005/8/layout/orgChart1"/>
    <dgm:cxn modelId="{E5974A4F-636A-4E40-A30D-9C46C62F2BC5}" type="presParOf" srcId="{5A811227-C86F-40E6-BB1D-0298682E2E4E}" destId="{D782A6E1-FE81-45A1-AE71-DA6426B033D5}" srcOrd="2" destOrd="0" presId="urn:microsoft.com/office/officeart/2005/8/layout/orgChart1"/>
    <dgm:cxn modelId="{237B394D-379E-4E6F-8FA2-BBDADF8B2F07}" type="presParOf" srcId="{C370DB76-8AAB-491D-BB27-2AA20FE29450}" destId="{7F17337C-0A83-40A9-B939-23BC6189E0EE}" srcOrd="2" destOrd="0" presId="urn:microsoft.com/office/officeart/2005/8/layout/orgChart1"/>
    <dgm:cxn modelId="{DF694038-272C-4C69-8783-90641A334FED}" type="presParOf" srcId="{C370DB76-8AAB-491D-BB27-2AA20FE29450}" destId="{695DB914-FEB6-4C9F-8E9D-E2B443F3C8F6}" srcOrd="3" destOrd="0" presId="urn:microsoft.com/office/officeart/2005/8/layout/orgChart1"/>
    <dgm:cxn modelId="{1B902EE2-10DD-488B-BA5B-ADF79E7A22EA}" type="presParOf" srcId="{695DB914-FEB6-4C9F-8E9D-E2B443F3C8F6}" destId="{04F94549-30F6-4304-A267-77FFE01EAA81}" srcOrd="0" destOrd="0" presId="urn:microsoft.com/office/officeart/2005/8/layout/orgChart1"/>
    <dgm:cxn modelId="{CC470970-938E-4AB2-955E-BFCC5DB7B7B7}" type="presParOf" srcId="{04F94549-30F6-4304-A267-77FFE01EAA81}" destId="{01F1D001-A7DE-4030-B5B4-68E73F7CE16D}" srcOrd="0" destOrd="0" presId="urn:microsoft.com/office/officeart/2005/8/layout/orgChart1"/>
    <dgm:cxn modelId="{5950BCCB-4F67-4C1A-96E3-38C76BB24B57}" type="presParOf" srcId="{04F94549-30F6-4304-A267-77FFE01EAA81}" destId="{C9EA6217-3CCD-4EFE-BFC2-85516AF7E81B}" srcOrd="1" destOrd="0" presId="urn:microsoft.com/office/officeart/2005/8/layout/orgChart1"/>
    <dgm:cxn modelId="{EB8D7E39-1AC6-4C5E-A654-AC1ADE632395}" type="presParOf" srcId="{695DB914-FEB6-4C9F-8E9D-E2B443F3C8F6}" destId="{8AA0F752-1C91-4AB8-9A6B-DEFAE759DEBA}" srcOrd="1" destOrd="0" presId="urn:microsoft.com/office/officeart/2005/8/layout/orgChart1"/>
    <dgm:cxn modelId="{131B343E-1EFD-4B29-8BDB-077CF1E41478}" type="presParOf" srcId="{695DB914-FEB6-4C9F-8E9D-E2B443F3C8F6}" destId="{AEA9EFB9-A344-477B-B607-801E0C34BA24}" srcOrd="2" destOrd="0" presId="urn:microsoft.com/office/officeart/2005/8/layout/orgChart1"/>
    <dgm:cxn modelId="{22D6EE58-66D5-4E3A-A8F1-226DDD1200C2}" type="presParOf" srcId="{4EF96AE6-D1CF-43D1-8CA0-D54EBF89CFDD}" destId="{AC8E98B7-0BBF-4422-B884-FEC7007B95B5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46CE-E439-4A9F-BC01-5D8B46D0CFFC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97BC-A90B-4D0C-AE17-363795089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varvar.ru/russian-uniform-1904-1905-wa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rn-fareast.ucoz.ru/_ph/3/2/885411978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023.radikal.ru/0909/ed/25f19d86fd7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4/4e/SO_Makarov_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all-photo.ru/portret/photos/26728-0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esson-history.narod.ru/map/ria19045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bse.sci-lib.com/pictures/12/16/264661107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esson-history.narod.ru/map/ria19045.gi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capral-new.ru/catalog_photos/tzarizm/redcrossav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vladivostok.ru/files/gallery/4271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005.radikal.ru/0711/f8/cb2160ef0be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vladivostok.ru/files/photo/200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esson-history.narod.ru/map/ria19045.gi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733800" y="4953000"/>
            <a:ext cx="510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Макет русского крейсера «Варяг». </a:t>
            </a:r>
          </a:p>
          <a:p>
            <a:pPr algn="ctr"/>
            <a:r>
              <a:rPr lang="ru-RU" sz="2000" b="1"/>
              <a:t>В строю с 1901 г. 27 января 1904 г. </a:t>
            </a:r>
          </a:p>
          <a:p>
            <a:pPr algn="ctr"/>
            <a:r>
              <a:rPr lang="ru-RU" sz="2000" b="1"/>
              <a:t>«Варяг» героически сражался у </a:t>
            </a:r>
          </a:p>
          <a:p>
            <a:pPr algn="ctr"/>
            <a:r>
              <a:rPr lang="ru-RU" sz="2000" b="1"/>
              <a:t>Чемульпо (Корея) с японской эскадрой. </a:t>
            </a:r>
          </a:p>
          <a:p>
            <a:pPr algn="ctr"/>
            <a:r>
              <a:rPr lang="ru-RU" sz="2000" b="1"/>
              <a:t>Ввиду угрозы захвата противником </a:t>
            </a:r>
          </a:p>
          <a:p>
            <a:pPr algn="ctr"/>
            <a:r>
              <a:rPr lang="ru-RU" sz="2000" b="1"/>
              <a:t>был затоплен командой. </a:t>
            </a:r>
          </a:p>
        </p:txBody>
      </p:sp>
      <p:pic>
        <p:nvPicPr>
          <p:cNvPr id="17423" name="Picture 15" descr="1110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76788"/>
          </a:xfrm>
          <a:prstGeom prst="rect">
            <a:avLst/>
          </a:prstGeom>
          <a:noFill/>
        </p:spPr>
      </p:pic>
      <p:pic>
        <p:nvPicPr>
          <p:cNvPr id="17424" name="Picture 16" descr="var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06900"/>
            <a:ext cx="3276600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raya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7149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Картинка 23 из 7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2998788" cy="4038600"/>
          </a:xfrm>
          <a:prstGeom prst="rect">
            <a:avLst/>
          </a:prstGeom>
          <a:noFill/>
        </p:spPr>
      </p:pic>
      <p:pic>
        <p:nvPicPr>
          <p:cNvPr id="11270" name="Picture 6" descr="Картинка 8 из 7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050" y="2362200"/>
            <a:ext cx="3282950" cy="4495800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62000" y="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Солдаты времен Русско-японской войны</a:t>
            </a:r>
          </a:p>
        </p:txBody>
      </p:sp>
      <p:pic>
        <p:nvPicPr>
          <p:cNvPr id="11273" name="Picture 9" descr="Картинка 167 из 7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685800"/>
            <a:ext cx="27908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Файл:SO Makarov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656013" cy="518160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28600" y="5562600"/>
            <a:ext cx="330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Степан Осипович Макаров </a:t>
            </a:r>
          </a:p>
          <a:p>
            <a:pPr algn="ctr"/>
            <a:r>
              <a:rPr lang="ru-RU" b="1"/>
              <a:t>Командующий  </a:t>
            </a:r>
          </a:p>
          <a:p>
            <a:pPr algn="ctr"/>
            <a:r>
              <a:rPr lang="ru-RU" b="1"/>
              <a:t>1 Тихоокеанской </a:t>
            </a:r>
          </a:p>
          <a:p>
            <a:pPr algn="ctr"/>
            <a:r>
              <a:rPr lang="ru-RU" b="1"/>
              <a:t>эскадрой </a:t>
            </a:r>
          </a:p>
        </p:txBody>
      </p:sp>
      <p:pic>
        <p:nvPicPr>
          <p:cNvPr id="28680" name="Picture 8" descr="Картинка 192 из 96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5491163" y="152400"/>
            <a:ext cx="3452812" cy="5334000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759450" y="5622925"/>
            <a:ext cx="2687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Верещагин </a:t>
            </a:r>
          </a:p>
          <a:p>
            <a:pPr algn="ctr"/>
            <a:r>
              <a:rPr lang="ru-RU" b="1"/>
              <a:t>Василий Васильевич </a:t>
            </a:r>
          </a:p>
          <a:p>
            <a:pPr algn="ctr"/>
            <a:r>
              <a:rPr lang="ru-RU" b="1"/>
              <a:t>(1842-1904).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Просмотр темы - Броненосец &quot;Петропавловс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32173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Картинка 1 из 7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79974" cy="5429288"/>
          </a:xfrm>
          <a:prstGeom prst="rect">
            <a:avLst/>
          </a:prstGeom>
          <a:noFill/>
        </p:spPr>
      </p:pic>
      <p:pic>
        <p:nvPicPr>
          <p:cNvPr id="5" name="Picture 6" descr="Картинка 11 из 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-1"/>
            <a:ext cx="2974374" cy="4357695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43504" y="4286256"/>
            <a:ext cx="4267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i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Генерал Р.И.Кондратенко</a:t>
            </a:r>
            <a:endParaRPr lang="ru-RU" sz="1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Кондратенко Роман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Исидорович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(12 ОК 1857-15 ДК 1904) - военный инженер,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герой обороны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Порт-Артура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 начала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русско-японской войны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был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сторонником мира с Японией; при этом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создал фактически заново всю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оборонительную систему города. </a:t>
            </a:r>
          </a:p>
          <a:p>
            <a:pPr algn="ctr"/>
            <a:r>
              <a:rPr lang="ru-RU" sz="1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Руководил отражением четырёх штурмов </a:t>
            </a:r>
          </a:p>
          <a:p>
            <a:pPr algn="ctr"/>
            <a:r>
              <a:rPr lang="ru-RU" sz="16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Порт-Артура, погиб при взрыве бомбы.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Цусимское сражение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Фотожопные альтернативы русско-японской... - u_96 - Сохраненная запись в кэше Ljrate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46"/>
            <a:ext cx="9085179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Картинка 1 из 7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-254959"/>
            <a:ext cx="7572396" cy="7112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vi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40525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905000" y="5546725"/>
            <a:ext cx="7239000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/>
              <a:t>Русская и японская делегации на мирных переговорах. </a:t>
            </a:r>
          </a:p>
          <a:p>
            <a:r>
              <a:rPr lang="ru-RU" sz="2000" b="1"/>
              <a:t>Портсмут (США), июль-август 1905 г. </a:t>
            </a:r>
            <a:br>
              <a:rPr lang="ru-RU" sz="2000" b="1"/>
            </a:br>
            <a:r>
              <a:rPr lang="ru-RU" sz="2000" b="1"/>
              <a:t>В центре - председатель кабинета министров, </a:t>
            </a:r>
          </a:p>
          <a:p>
            <a:r>
              <a:rPr lang="ru-RU" sz="2000" b="1"/>
              <a:t>глава русской делегации С.Ю. Витте.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Картинка 10 из 7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686050" cy="381000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52600" y="152400"/>
            <a:ext cx="306863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31740" anchor="ctr">
            <a:spAutoFit/>
          </a:bodyPr>
          <a:lstStyle/>
          <a:p>
            <a:pPr algn="ctr"/>
            <a:r>
              <a:rPr lang="ru-RU" b="1" dirty="0"/>
              <a:t>Медаль Красного Креста </a:t>
            </a:r>
          </a:p>
          <a:p>
            <a:pPr algn="ctr"/>
            <a:r>
              <a:rPr lang="ru-RU" b="1" dirty="0"/>
              <a:t>в память о </a:t>
            </a:r>
          </a:p>
          <a:p>
            <a:pPr algn="ctr"/>
            <a:r>
              <a:rPr lang="ru-RU" b="1" dirty="0"/>
              <a:t>Русско-японской войне </a:t>
            </a:r>
          </a:p>
          <a:p>
            <a:pPr algn="ctr"/>
            <a:r>
              <a:rPr lang="ru-RU" b="1" dirty="0"/>
              <a:t>1904-1905 гг. </a:t>
            </a:r>
            <a:endParaRPr lang="ru-RU" dirty="0"/>
          </a:p>
        </p:txBody>
      </p:sp>
      <p:pic>
        <p:nvPicPr>
          <p:cNvPr id="10248" name="Picture 8" descr="Картинка 26 из 7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8175" y="1600200"/>
            <a:ext cx="3194050" cy="3714750"/>
          </a:xfrm>
          <a:prstGeom prst="rect">
            <a:avLst/>
          </a:prstGeom>
          <a:noFill/>
        </p:spPr>
      </p:pic>
      <p:pic>
        <p:nvPicPr>
          <p:cNvPr id="10250" name="Picture 10" descr="Картинка 28 из 7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9850" y="1524000"/>
            <a:ext cx="27241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858280" cy="485778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Русско-японская война 1904-1905 годов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Словарная работа на стр. 17 и стр. 19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4929198"/>
            <a:ext cx="2757478" cy="1196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Дистрибьюторы, Россия - Weber Veto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858180" cy="4752247"/>
          </a:xfrm>
          <a:prstGeom prst="rect">
            <a:avLst/>
          </a:prstGeom>
          <a:noFill/>
        </p:spPr>
      </p:pic>
      <p:pic>
        <p:nvPicPr>
          <p:cNvPr id="5" name="Picture 8" descr="Картинка 1 из 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500570"/>
            <a:ext cx="3855575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838325" y="31750"/>
            <a:ext cx="562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/>
              <a:t>Российская империя в начале XX в.</a:t>
            </a:r>
          </a:p>
        </p:txBody>
      </p:sp>
      <p:pic>
        <p:nvPicPr>
          <p:cNvPr id="16391" name="Picture 7" descr="Российская империя в начале XX века - Фото 15194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214290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umus Желтороссия, которую мы потеряли. Часть 3. Порт-Арту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39" y="0"/>
            <a:ext cx="91689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Юридически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09474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а 1 из 7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-254959"/>
            <a:ext cx="7572396" cy="711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214346" y="571480"/>
            <a:ext cx="100315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0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</a:t>
            </a:r>
          </a:p>
          <a:p>
            <a:pPr marL="0" marR="0" lvl="0" indent="330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документами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ОФОРМЛЕНИЕ ДОКУМЕНТОВ В ГОЛЛАНДИЮ - ВЫЕЗД В ГОЛЛАНДИЮ - ГОЛЛАНДИЯ - Каталог статей - silaya.ucoz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154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Русско-японская война 1904-1905 годов   Словарная работа на стр. 17 и стр. 19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Цусимское сражение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20</cp:revision>
  <dcterms:created xsi:type="dcterms:W3CDTF">2014-09-05T11:02:45Z</dcterms:created>
  <dcterms:modified xsi:type="dcterms:W3CDTF">2014-09-05T13:57:31Z</dcterms:modified>
</cp:coreProperties>
</file>