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5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1849-8848-4958-A40B-416B666833BE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7F73-4208-4813-B9FE-44205475E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1849-8848-4958-A40B-416B666833BE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7F73-4208-4813-B9FE-44205475E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1849-8848-4958-A40B-416B666833BE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7F73-4208-4813-B9FE-44205475E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1849-8848-4958-A40B-416B666833BE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7F73-4208-4813-B9FE-44205475E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1849-8848-4958-A40B-416B666833BE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7F73-4208-4813-B9FE-44205475E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1849-8848-4958-A40B-416B666833BE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7F73-4208-4813-B9FE-44205475E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1849-8848-4958-A40B-416B666833BE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7F73-4208-4813-B9FE-44205475E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1849-8848-4958-A40B-416B666833BE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7F73-4208-4813-B9FE-44205475E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1849-8848-4958-A40B-416B666833BE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7F73-4208-4813-B9FE-44205475E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1849-8848-4958-A40B-416B666833BE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7F73-4208-4813-B9FE-44205475E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81849-8848-4958-A40B-416B666833BE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17F73-4208-4813-B9FE-44205475EE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81849-8848-4958-A40B-416B666833BE}" type="datetimeFigureOut">
              <a:rPr lang="ru-RU" smtClean="0"/>
              <a:t>18.09.2014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17F73-4208-4813-B9FE-44205475EE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ru-RU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571501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Они </a:t>
            </a:r>
            <a:r>
              <a:rPr lang="ru-RU" dirty="0">
                <a:latin typeface="Arial" pitchFamily="34" charset="0"/>
                <a:cs typeface="Arial" pitchFamily="34" charset="0"/>
              </a:rPr>
              <a:t>были грозой всех жителей России. Эти люди одевались в черные одежды, ездили верхом на лошадях. К седлу прикрепляли метлу и голову собаки. Это означало, что они готовы по приказу царя «грызть» и уничтожать бояр, как собак, и выметать их метлой из России за «измену».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Записки Православного Деда. - Блж. Василия, Христа ради юродивого, Московского чудотворца (1552-1557)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5" y="-142900"/>
            <a:ext cx="6120547" cy="7000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8579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Собор Василия Блаженного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Прогулка по Красной Площади - Столицы Мира в фотографиях.- я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9412" y="571480"/>
            <a:ext cx="9453412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686800" cy="6357982"/>
          </a:xfrm>
        </p:spPr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1. О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каком событии говорится в тексте?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У  </a:t>
            </a:r>
            <a:r>
              <a:rPr lang="ru-RU" dirty="0">
                <a:latin typeface="Arial" pitchFamily="34" charset="0"/>
                <a:cs typeface="Arial" pitchFamily="34" charset="0"/>
              </a:rPr>
              <a:t>Ивана </a:t>
            </a:r>
            <a:r>
              <a:rPr lang="en-US" dirty="0">
                <a:latin typeface="Arial" pitchFamily="34" charset="0"/>
                <a:cs typeface="Arial" pitchFamily="34" charset="0"/>
              </a:rPr>
              <a:t>IV</a:t>
            </a:r>
            <a:r>
              <a:rPr lang="ru-RU" dirty="0">
                <a:latin typeface="Arial" pitchFamily="34" charset="0"/>
                <a:cs typeface="Arial" pitchFamily="34" charset="0"/>
              </a:rPr>
              <a:t> было сто пятьдесят пушек.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Русские войска </a:t>
            </a:r>
            <a:r>
              <a:rPr lang="ru-RU" dirty="0">
                <a:latin typeface="Arial" pitchFamily="34" charset="0"/>
                <a:cs typeface="Arial" pitchFamily="34" charset="0"/>
              </a:rPr>
              <a:t>подкопали стены города, подложили туда бочки с порохом и взорвали. Через пролом в стене войска ворвались в город. После ожесточенного боя на улицах город был взят».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а</a:t>
            </a:r>
            <a:r>
              <a:rPr lang="ru-RU" dirty="0">
                <a:latin typeface="Arial" pitchFamily="34" charset="0"/>
                <a:cs typeface="Arial" pitchFamily="34" charset="0"/>
              </a:rPr>
              <a:t>) взятие Астрахани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б</a:t>
            </a:r>
            <a:r>
              <a:rPr lang="ru-RU" dirty="0">
                <a:latin typeface="Arial" pitchFamily="34" charset="0"/>
                <a:cs typeface="Arial" pitchFamily="34" charset="0"/>
              </a:rPr>
              <a:t>) взятие Казани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в</a:t>
            </a:r>
            <a:r>
              <a:rPr lang="ru-RU" dirty="0">
                <a:latin typeface="Arial" pitchFamily="34" charset="0"/>
                <a:cs typeface="Arial" pitchFamily="34" charset="0"/>
              </a:rPr>
              <a:t>) взятие Сибири</a:t>
            </a:r>
          </a:p>
          <a:p>
            <a:pPr lvl="0"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2. Перед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вами три собора. Какой из них был построен в честь победы над Казанью?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>
                <a:latin typeface="Arial" pitchFamily="34" charset="0"/>
                <a:cs typeface="Arial" pitchFamily="34" charset="0"/>
              </a:rPr>
              <a:t>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	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</a:t>
            </a:r>
            <a:r>
              <a:rPr lang="ru-RU" dirty="0">
                <a:latin typeface="Arial" pitchFamily="34" charset="0"/>
                <a:cs typeface="Arial" pitchFamily="34" charset="0"/>
              </a:rPr>
              <a:t>) собор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Василия Блаженного           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 б)Успенский  собор        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	в</a:t>
            </a:r>
            <a:r>
              <a:rPr lang="ru-RU" dirty="0">
                <a:latin typeface="Arial" pitchFamily="34" charset="0"/>
                <a:cs typeface="Arial" pitchFamily="34" charset="0"/>
              </a:rPr>
              <a:t>)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Архангельский собор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037.radikal.ru/1109/92/cbebcceb581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талья\Documents\gold-ord150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-142900"/>
            <a:ext cx="7643834" cy="7220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Присоединение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Российскому государству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Поволжья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4643446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Словарная работа стр. 37 и 38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Это моя зона. Часть III. Жем.. - gz:zone - Форум - Kinfo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4" name="AutoShape 2" descr="Штурм Казани &quot; информационно-аналитический порта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Штурм Казани &quot; информационно-аналитический порта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Штурм Казани &quot; информационно-аналитический портал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7" y="142852"/>
            <a:ext cx="9144027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Прикол.ру - приколы, картинки, фотки и розыгрыши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0950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 descr="Глоссар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01784" cy="6357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Храм Покрова Богородицы </a:t>
            </a:r>
            <a:r>
              <a:rPr lang="ru-RU" dirty="0" smtClean="0"/>
              <a:t>красной площади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1506" name="Picture 2" descr="Прогулка по Красной Площади - Столицы Мира в фотографиях.- я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9412" y="571480"/>
            <a:ext cx="9453412" cy="6286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30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?</vt:lpstr>
      <vt:lpstr>Слайд 2</vt:lpstr>
      <vt:lpstr>Слайд 3</vt:lpstr>
      <vt:lpstr>Присоединение к Российскому государству Поволжья</vt:lpstr>
      <vt:lpstr>Слайд 5</vt:lpstr>
      <vt:lpstr>Слайд 6</vt:lpstr>
      <vt:lpstr>Слайд 7</vt:lpstr>
      <vt:lpstr>Слайд 8</vt:lpstr>
      <vt:lpstr>Храм Покрова Богородицы красной площади</vt:lpstr>
      <vt:lpstr>Слайд 10</vt:lpstr>
      <vt:lpstr>Собор Василия Блаженного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?</dc:title>
  <dc:creator>Наталья</dc:creator>
  <cp:lastModifiedBy>Наталья</cp:lastModifiedBy>
  <cp:revision>3</cp:revision>
  <dcterms:created xsi:type="dcterms:W3CDTF">2014-09-18T12:51:14Z</dcterms:created>
  <dcterms:modified xsi:type="dcterms:W3CDTF">2014-09-18T13:18:03Z</dcterms:modified>
</cp:coreProperties>
</file>