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0" r:id="rId4"/>
    <p:sldId id="256" r:id="rId5"/>
    <p:sldId id="268" r:id="rId6"/>
    <p:sldId id="263" r:id="rId7"/>
    <p:sldId id="264" r:id="rId8"/>
    <p:sldId id="265" r:id="rId9"/>
    <p:sldId id="266" r:id="rId10"/>
    <p:sldId id="267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D7587-F7EC-4EA1-A365-E365C71F657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E4F61B-CAAA-4CF7-A4DC-6391026BDE2F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Морские порта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AC126BA0-7247-4B95-8FD6-22B2073990DB}" type="parTrans" cxnId="{4DFB5750-5E0C-454D-9469-B1539C9313B9}">
      <dgm:prSet/>
      <dgm:spPr/>
      <dgm:t>
        <a:bodyPr/>
        <a:lstStyle/>
        <a:p>
          <a:endParaRPr lang="ru-RU"/>
        </a:p>
      </dgm:t>
    </dgm:pt>
    <dgm:pt modelId="{20971780-E6C9-4157-9C20-C37613E035BB}" type="sibTrans" cxnId="{4DFB5750-5E0C-454D-9469-B1539C9313B9}">
      <dgm:prSet/>
      <dgm:spPr/>
      <dgm:t>
        <a:bodyPr/>
        <a:lstStyle/>
        <a:p>
          <a:endParaRPr lang="ru-RU"/>
        </a:p>
      </dgm:t>
    </dgm:pt>
    <dgm:pt modelId="{EC0F55C0-4F17-4C0E-96DE-CA8365851C8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5400" dirty="0" smtClean="0">
              <a:latin typeface="Arial" pitchFamily="34" charset="0"/>
              <a:cs typeface="Arial" pitchFamily="34" charset="0"/>
            </a:rPr>
            <a:t>?</a:t>
          </a:r>
          <a:endParaRPr lang="ru-RU" sz="5400" dirty="0">
            <a:latin typeface="Arial" pitchFamily="34" charset="0"/>
            <a:cs typeface="Arial" pitchFamily="34" charset="0"/>
          </a:endParaRPr>
        </a:p>
      </dgm:t>
    </dgm:pt>
    <dgm:pt modelId="{59270F05-3137-4214-8D03-A2C1A87E8C58}" type="parTrans" cxnId="{84B0CD52-DC51-4883-B905-D12837183110}">
      <dgm:prSet/>
      <dgm:spPr/>
      <dgm:t>
        <a:bodyPr/>
        <a:lstStyle/>
        <a:p>
          <a:endParaRPr lang="ru-RU"/>
        </a:p>
      </dgm:t>
    </dgm:pt>
    <dgm:pt modelId="{01C47FD6-B622-4DD2-93C6-8FC51BA1D44F}" type="sibTrans" cxnId="{84B0CD52-DC51-4883-B905-D12837183110}">
      <dgm:prSet/>
      <dgm:spPr/>
      <dgm:t>
        <a:bodyPr/>
        <a:lstStyle/>
        <a:p>
          <a:endParaRPr lang="ru-RU"/>
        </a:p>
      </dgm:t>
    </dgm:pt>
    <dgm:pt modelId="{05D3F515-3258-4992-B0ED-1FF8BBA982D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5400" dirty="0" smtClean="0">
              <a:latin typeface="Arial" pitchFamily="34" charset="0"/>
              <a:cs typeface="Arial" pitchFamily="34" charset="0"/>
            </a:rPr>
            <a:t>?</a:t>
          </a:r>
          <a:endParaRPr lang="ru-RU" sz="5400" dirty="0">
            <a:latin typeface="Arial" pitchFamily="34" charset="0"/>
            <a:cs typeface="Arial" pitchFamily="34" charset="0"/>
          </a:endParaRPr>
        </a:p>
      </dgm:t>
    </dgm:pt>
    <dgm:pt modelId="{7C151BD0-2C97-478A-93A0-3BF70C7BD519}" type="parTrans" cxnId="{E74D43F1-C82D-4B5B-A150-B4115C7FE40A}">
      <dgm:prSet/>
      <dgm:spPr/>
      <dgm:t>
        <a:bodyPr/>
        <a:lstStyle/>
        <a:p>
          <a:endParaRPr lang="ru-RU"/>
        </a:p>
      </dgm:t>
    </dgm:pt>
    <dgm:pt modelId="{ED26EFD1-EC58-40DE-AA77-D168A0CFD63D}" type="sibTrans" cxnId="{E74D43F1-C82D-4B5B-A150-B4115C7FE40A}">
      <dgm:prSet/>
      <dgm:spPr/>
      <dgm:t>
        <a:bodyPr/>
        <a:lstStyle/>
        <a:p>
          <a:endParaRPr lang="ru-RU"/>
        </a:p>
      </dgm:t>
    </dgm:pt>
    <dgm:pt modelId="{1A93C4EF-9654-4453-BD88-06CFB735F41D}" type="pres">
      <dgm:prSet presAssocID="{604D7587-F7EC-4EA1-A365-E365C71F657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F96AE6-D1CF-43D1-8CA0-D54EBF89CFDD}" type="pres">
      <dgm:prSet presAssocID="{82E4F61B-CAAA-4CF7-A4DC-6391026BDE2F}" presName="hierRoot1" presStyleCnt="0">
        <dgm:presLayoutVars>
          <dgm:hierBranch val="init"/>
        </dgm:presLayoutVars>
      </dgm:prSet>
      <dgm:spPr/>
    </dgm:pt>
    <dgm:pt modelId="{55BF177B-ED7B-40B8-89BF-913171A0263C}" type="pres">
      <dgm:prSet presAssocID="{82E4F61B-CAAA-4CF7-A4DC-6391026BDE2F}" presName="rootComposite1" presStyleCnt="0"/>
      <dgm:spPr/>
    </dgm:pt>
    <dgm:pt modelId="{D4C830EA-362D-4F2A-A79B-6C7E5B29A11A}" type="pres">
      <dgm:prSet presAssocID="{82E4F61B-CAAA-4CF7-A4DC-6391026BDE2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243971-9A21-4EF0-943C-E39E701277CA}" type="pres">
      <dgm:prSet presAssocID="{82E4F61B-CAAA-4CF7-A4DC-6391026BDE2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370DB76-8AAB-491D-BB27-2AA20FE29450}" type="pres">
      <dgm:prSet presAssocID="{82E4F61B-CAAA-4CF7-A4DC-6391026BDE2F}" presName="hierChild2" presStyleCnt="0"/>
      <dgm:spPr/>
    </dgm:pt>
    <dgm:pt modelId="{30BA00CF-0268-403E-A331-E9045728BA58}" type="pres">
      <dgm:prSet presAssocID="{59270F05-3137-4214-8D03-A2C1A87E8C5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5A811227-C86F-40E6-BB1D-0298682E2E4E}" type="pres">
      <dgm:prSet presAssocID="{EC0F55C0-4F17-4C0E-96DE-CA8365851C81}" presName="hierRoot2" presStyleCnt="0">
        <dgm:presLayoutVars>
          <dgm:hierBranch val="init"/>
        </dgm:presLayoutVars>
      </dgm:prSet>
      <dgm:spPr/>
    </dgm:pt>
    <dgm:pt modelId="{D69DB9EA-87AF-478B-AFC8-1ECAD1B1A9E1}" type="pres">
      <dgm:prSet presAssocID="{EC0F55C0-4F17-4C0E-96DE-CA8365851C81}" presName="rootComposite" presStyleCnt="0"/>
      <dgm:spPr/>
    </dgm:pt>
    <dgm:pt modelId="{41B1971E-A465-42C6-BAAA-7729AA61F405}" type="pres">
      <dgm:prSet presAssocID="{EC0F55C0-4F17-4C0E-96DE-CA8365851C8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AF0AD7-E22A-4436-81BD-9470D2FF1D36}" type="pres">
      <dgm:prSet presAssocID="{EC0F55C0-4F17-4C0E-96DE-CA8365851C81}" presName="rootConnector" presStyleLbl="node2" presStyleIdx="0" presStyleCnt="2"/>
      <dgm:spPr/>
      <dgm:t>
        <a:bodyPr/>
        <a:lstStyle/>
        <a:p>
          <a:endParaRPr lang="ru-RU"/>
        </a:p>
      </dgm:t>
    </dgm:pt>
    <dgm:pt modelId="{20D4C9DF-1078-47C4-8541-11F773A3A042}" type="pres">
      <dgm:prSet presAssocID="{EC0F55C0-4F17-4C0E-96DE-CA8365851C81}" presName="hierChild4" presStyleCnt="0"/>
      <dgm:spPr/>
    </dgm:pt>
    <dgm:pt modelId="{D782A6E1-FE81-45A1-AE71-DA6426B033D5}" type="pres">
      <dgm:prSet presAssocID="{EC0F55C0-4F17-4C0E-96DE-CA8365851C81}" presName="hierChild5" presStyleCnt="0"/>
      <dgm:spPr/>
    </dgm:pt>
    <dgm:pt modelId="{7F17337C-0A83-40A9-B939-23BC6189E0EE}" type="pres">
      <dgm:prSet presAssocID="{7C151BD0-2C97-478A-93A0-3BF70C7BD519}" presName="Name37" presStyleLbl="parChTrans1D2" presStyleIdx="1" presStyleCnt="2"/>
      <dgm:spPr/>
      <dgm:t>
        <a:bodyPr/>
        <a:lstStyle/>
        <a:p>
          <a:endParaRPr lang="ru-RU"/>
        </a:p>
      </dgm:t>
    </dgm:pt>
    <dgm:pt modelId="{695DB914-FEB6-4C9F-8E9D-E2B443F3C8F6}" type="pres">
      <dgm:prSet presAssocID="{05D3F515-3258-4992-B0ED-1FF8BBA982DA}" presName="hierRoot2" presStyleCnt="0">
        <dgm:presLayoutVars>
          <dgm:hierBranch val="init"/>
        </dgm:presLayoutVars>
      </dgm:prSet>
      <dgm:spPr/>
    </dgm:pt>
    <dgm:pt modelId="{04F94549-30F6-4304-A267-77FFE01EAA81}" type="pres">
      <dgm:prSet presAssocID="{05D3F515-3258-4992-B0ED-1FF8BBA982DA}" presName="rootComposite" presStyleCnt="0"/>
      <dgm:spPr/>
    </dgm:pt>
    <dgm:pt modelId="{01F1D001-A7DE-4030-B5B4-68E73F7CE16D}" type="pres">
      <dgm:prSet presAssocID="{05D3F515-3258-4992-B0ED-1FF8BBA982D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EA6217-3CCD-4EFE-BFC2-85516AF7E81B}" type="pres">
      <dgm:prSet presAssocID="{05D3F515-3258-4992-B0ED-1FF8BBA982DA}" presName="rootConnector" presStyleLbl="node2" presStyleIdx="1" presStyleCnt="2"/>
      <dgm:spPr/>
      <dgm:t>
        <a:bodyPr/>
        <a:lstStyle/>
        <a:p>
          <a:endParaRPr lang="ru-RU"/>
        </a:p>
      </dgm:t>
    </dgm:pt>
    <dgm:pt modelId="{8AA0F752-1C91-4AB8-9A6B-DEFAE759DEBA}" type="pres">
      <dgm:prSet presAssocID="{05D3F515-3258-4992-B0ED-1FF8BBA982DA}" presName="hierChild4" presStyleCnt="0"/>
      <dgm:spPr/>
    </dgm:pt>
    <dgm:pt modelId="{AEA9EFB9-A344-477B-B607-801E0C34BA24}" type="pres">
      <dgm:prSet presAssocID="{05D3F515-3258-4992-B0ED-1FF8BBA982DA}" presName="hierChild5" presStyleCnt="0"/>
      <dgm:spPr/>
    </dgm:pt>
    <dgm:pt modelId="{AC8E98B7-0BBF-4422-B884-FEC7007B95B5}" type="pres">
      <dgm:prSet presAssocID="{82E4F61B-CAAA-4CF7-A4DC-6391026BDE2F}" presName="hierChild3" presStyleCnt="0"/>
      <dgm:spPr/>
    </dgm:pt>
  </dgm:ptLst>
  <dgm:cxnLst>
    <dgm:cxn modelId="{A62E8C27-5AE5-4FD1-9E72-BED1CEB24777}" type="presOf" srcId="{EC0F55C0-4F17-4C0E-96DE-CA8365851C81}" destId="{96AF0AD7-E22A-4436-81BD-9470D2FF1D36}" srcOrd="1" destOrd="0" presId="urn:microsoft.com/office/officeart/2005/8/layout/orgChart1"/>
    <dgm:cxn modelId="{FAB7DF24-E63C-404E-AD2E-DA14FA12ECC6}" type="presOf" srcId="{604D7587-F7EC-4EA1-A365-E365C71F657A}" destId="{1A93C4EF-9654-4453-BD88-06CFB735F41D}" srcOrd="0" destOrd="0" presId="urn:microsoft.com/office/officeart/2005/8/layout/orgChart1"/>
    <dgm:cxn modelId="{E74D43F1-C82D-4B5B-A150-B4115C7FE40A}" srcId="{82E4F61B-CAAA-4CF7-A4DC-6391026BDE2F}" destId="{05D3F515-3258-4992-B0ED-1FF8BBA982DA}" srcOrd="1" destOrd="0" parTransId="{7C151BD0-2C97-478A-93A0-3BF70C7BD519}" sibTransId="{ED26EFD1-EC58-40DE-AA77-D168A0CFD63D}"/>
    <dgm:cxn modelId="{9C76CDB9-3CC1-4094-922F-D779F47194AE}" type="presOf" srcId="{EC0F55C0-4F17-4C0E-96DE-CA8365851C81}" destId="{41B1971E-A465-42C6-BAAA-7729AA61F405}" srcOrd="0" destOrd="0" presId="urn:microsoft.com/office/officeart/2005/8/layout/orgChart1"/>
    <dgm:cxn modelId="{FF12BBD7-CD6F-475B-A282-735BF1BBA84F}" type="presOf" srcId="{82E4F61B-CAAA-4CF7-A4DC-6391026BDE2F}" destId="{00243971-9A21-4EF0-943C-E39E701277CA}" srcOrd="1" destOrd="0" presId="urn:microsoft.com/office/officeart/2005/8/layout/orgChart1"/>
    <dgm:cxn modelId="{E980BDCF-8A1A-4EEE-8589-EF67AD35BC4E}" type="presOf" srcId="{05D3F515-3258-4992-B0ED-1FF8BBA982DA}" destId="{01F1D001-A7DE-4030-B5B4-68E73F7CE16D}" srcOrd="0" destOrd="0" presId="urn:microsoft.com/office/officeart/2005/8/layout/orgChart1"/>
    <dgm:cxn modelId="{4DFB5750-5E0C-454D-9469-B1539C9313B9}" srcId="{604D7587-F7EC-4EA1-A365-E365C71F657A}" destId="{82E4F61B-CAAA-4CF7-A4DC-6391026BDE2F}" srcOrd="0" destOrd="0" parTransId="{AC126BA0-7247-4B95-8FD6-22B2073990DB}" sibTransId="{20971780-E6C9-4157-9C20-C37613E035BB}"/>
    <dgm:cxn modelId="{9EE3BDDB-B2B4-4301-8E02-0E1EF6B351F6}" type="presOf" srcId="{82E4F61B-CAAA-4CF7-A4DC-6391026BDE2F}" destId="{D4C830EA-362D-4F2A-A79B-6C7E5B29A11A}" srcOrd="0" destOrd="0" presId="urn:microsoft.com/office/officeart/2005/8/layout/orgChart1"/>
    <dgm:cxn modelId="{84B0CD52-DC51-4883-B905-D12837183110}" srcId="{82E4F61B-CAAA-4CF7-A4DC-6391026BDE2F}" destId="{EC0F55C0-4F17-4C0E-96DE-CA8365851C81}" srcOrd="0" destOrd="0" parTransId="{59270F05-3137-4214-8D03-A2C1A87E8C58}" sibTransId="{01C47FD6-B622-4DD2-93C6-8FC51BA1D44F}"/>
    <dgm:cxn modelId="{20C5EDD1-B5DA-454C-884E-799E811C3E1C}" type="presOf" srcId="{05D3F515-3258-4992-B0ED-1FF8BBA982DA}" destId="{C9EA6217-3CCD-4EFE-BFC2-85516AF7E81B}" srcOrd="1" destOrd="0" presId="urn:microsoft.com/office/officeart/2005/8/layout/orgChart1"/>
    <dgm:cxn modelId="{AF05C13A-45E6-465F-81B7-15FEB6C87DB5}" type="presOf" srcId="{7C151BD0-2C97-478A-93A0-3BF70C7BD519}" destId="{7F17337C-0A83-40A9-B939-23BC6189E0EE}" srcOrd="0" destOrd="0" presId="urn:microsoft.com/office/officeart/2005/8/layout/orgChart1"/>
    <dgm:cxn modelId="{AA9AB219-4FCB-4FCD-8CE1-1AC01863B2A4}" type="presOf" srcId="{59270F05-3137-4214-8D03-A2C1A87E8C58}" destId="{30BA00CF-0268-403E-A331-E9045728BA58}" srcOrd="0" destOrd="0" presId="urn:microsoft.com/office/officeart/2005/8/layout/orgChart1"/>
    <dgm:cxn modelId="{7184AD6D-BBFF-4D68-A15D-F864A8B5258E}" type="presParOf" srcId="{1A93C4EF-9654-4453-BD88-06CFB735F41D}" destId="{4EF96AE6-D1CF-43D1-8CA0-D54EBF89CFDD}" srcOrd="0" destOrd="0" presId="urn:microsoft.com/office/officeart/2005/8/layout/orgChart1"/>
    <dgm:cxn modelId="{64478044-8EC3-4715-BB83-931477D9D0B2}" type="presParOf" srcId="{4EF96AE6-D1CF-43D1-8CA0-D54EBF89CFDD}" destId="{55BF177B-ED7B-40B8-89BF-913171A0263C}" srcOrd="0" destOrd="0" presId="urn:microsoft.com/office/officeart/2005/8/layout/orgChart1"/>
    <dgm:cxn modelId="{13F9ED2D-DB82-4E08-A430-C27AB04D44D7}" type="presParOf" srcId="{55BF177B-ED7B-40B8-89BF-913171A0263C}" destId="{D4C830EA-362D-4F2A-A79B-6C7E5B29A11A}" srcOrd="0" destOrd="0" presId="urn:microsoft.com/office/officeart/2005/8/layout/orgChart1"/>
    <dgm:cxn modelId="{FD620816-878B-4B27-9F27-8B236F8A6003}" type="presParOf" srcId="{55BF177B-ED7B-40B8-89BF-913171A0263C}" destId="{00243971-9A21-4EF0-943C-E39E701277CA}" srcOrd="1" destOrd="0" presId="urn:microsoft.com/office/officeart/2005/8/layout/orgChart1"/>
    <dgm:cxn modelId="{EE0641E7-177E-4656-90EB-3DF66211672A}" type="presParOf" srcId="{4EF96AE6-D1CF-43D1-8CA0-D54EBF89CFDD}" destId="{C370DB76-8AAB-491D-BB27-2AA20FE29450}" srcOrd="1" destOrd="0" presId="urn:microsoft.com/office/officeart/2005/8/layout/orgChart1"/>
    <dgm:cxn modelId="{D5972B05-5CA7-4297-BFB5-1892A6C17265}" type="presParOf" srcId="{C370DB76-8AAB-491D-BB27-2AA20FE29450}" destId="{30BA00CF-0268-403E-A331-E9045728BA58}" srcOrd="0" destOrd="0" presId="urn:microsoft.com/office/officeart/2005/8/layout/orgChart1"/>
    <dgm:cxn modelId="{195AB6F5-3215-46DD-8FC2-E3596CF66BA5}" type="presParOf" srcId="{C370DB76-8AAB-491D-BB27-2AA20FE29450}" destId="{5A811227-C86F-40E6-BB1D-0298682E2E4E}" srcOrd="1" destOrd="0" presId="urn:microsoft.com/office/officeart/2005/8/layout/orgChart1"/>
    <dgm:cxn modelId="{6F157A7A-2197-4298-942C-6A31AB6BBACB}" type="presParOf" srcId="{5A811227-C86F-40E6-BB1D-0298682E2E4E}" destId="{D69DB9EA-87AF-478B-AFC8-1ECAD1B1A9E1}" srcOrd="0" destOrd="0" presId="urn:microsoft.com/office/officeart/2005/8/layout/orgChart1"/>
    <dgm:cxn modelId="{2F269CA2-E833-4C29-B963-AA7FC75492EF}" type="presParOf" srcId="{D69DB9EA-87AF-478B-AFC8-1ECAD1B1A9E1}" destId="{41B1971E-A465-42C6-BAAA-7729AA61F405}" srcOrd="0" destOrd="0" presId="urn:microsoft.com/office/officeart/2005/8/layout/orgChart1"/>
    <dgm:cxn modelId="{142EE417-3F76-42AE-A4D3-9E4FC26AF8FE}" type="presParOf" srcId="{D69DB9EA-87AF-478B-AFC8-1ECAD1B1A9E1}" destId="{96AF0AD7-E22A-4436-81BD-9470D2FF1D36}" srcOrd="1" destOrd="0" presId="urn:microsoft.com/office/officeart/2005/8/layout/orgChart1"/>
    <dgm:cxn modelId="{C70B4DD8-3561-476E-A10E-102242FA368C}" type="presParOf" srcId="{5A811227-C86F-40E6-BB1D-0298682E2E4E}" destId="{20D4C9DF-1078-47C4-8541-11F773A3A042}" srcOrd="1" destOrd="0" presId="urn:microsoft.com/office/officeart/2005/8/layout/orgChart1"/>
    <dgm:cxn modelId="{536FE6B6-A25D-456E-A49F-773170738F1F}" type="presParOf" srcId="{5A811227-C86F-40E6-BB1D-0298682E2E4E}" destId="{D782A6E1-FE81-45A1-AE71-DA6426B033D5}" srcOrd="2" destOrd="0" presId="urn:microsoft.com/office/officeart/2005/8/layout/orgChart1"/>
    <dgm:cxn modelId="{2E189E40-B93E-440B-938D-67F1053CA94C}" type="presParOf" srcId="{C370DB76-8AAB-491D-BB27-2AA20FE29450}" destId="{7F17337C-0A83-40A9-B939-23BC6189E0EE}" srcOrd="2" destOrd="0" presId="urn:microsoft.com/office/officeart/2005/8/layout/orgChart1"/>
    <dgm:cxn modelId="{02819B60-069D-4E33-B665-C2F5AE4A266B}" type="presParOf" srcId="{C370DB76-8AAB-491D-BB27-2AA20FE29450}" destId="{695DB914-FEB6-4C9F-8E9D-E2B443F3C8F6}" srcOrd="3" destOrd="0" presId="urn:microsoft.com/office/officeart/2005/8/layout/orgChart1"/>
    <dgm:cxn modelId="{C4DBAA85-BB15-46F3-BA73-7D7D1C9952D2}" type="presParOf" srcId="{695DB914-FEB6-4C9F-8E9D-E2B443F3C8F6}" destId="{04F94549-30F6-4304-A267-77FFE01EAA81}" srcOrd="0" destOrd="0" presId="urn:microsoft.com/office/officeart/2005/8/layout/orgChart1"/>
    <dgm:cxn modelId="{6DB9997C-E23E-453B-8E2C-786110D24AA7}" type="presParOf" srcId="{04F94549-30F6-4304-A267-77FFE01EAA81}" destId="{01F1D001-A7DE-4030-B5B4-68E73F7CE16D}" srcOrd="0" destOrd="0" presId="urn:microsoft.com/office/officeart/2005/8/layout/orgChart1"/>
    <dgm:cxn modelId="{0AE63ECB-8CF5-444B-A191-7D1BD388A6AC}" type="presParOf" srcId="{04F94549-30F6-4304-A267-77FFE01EAA81}" destId="{C9EA6217-3CCD-4EFE-BFC2-85516AF7E81B}" srcOrd="1" destOrd="0" presId="urn:microsoft.com/office/officeart/2005/8/layout/orgChart1"/>
    <dgm:cxn modelId="{E8E36BA7-C979-4BEC-AF8D-2F3A4D6D2BE9}" type="presParOf" srcId="{695DB914-FEB6-4C9F-8E9D-E2B443F3C8F6}" destId="{8AA0F752-1C91-4AB8-9A6B-DEFAE759DEBA}" srcOrd="1" destOrd="0" presId="urn:microsoft.com/office/officeart/2005/8/layout/orgChart1"/>
    <dgm:cxn modelId="{2BC6B314-B6BA-40DB-A248-BAE9A9C5B150}" type="presParOf" srcId="{695DB914-FEB6-4C9F-8E9D-E2B443F3C8F6}" destId="{AEA9EFB9-A344-477B-B607-801E0C34BA24}" srcOrd="2" destOrd="0" presId="urn:microsoft.com/office/officeart/2005/8/layout/orgChart1"/>
    <dgm:cxn modelId="{9D49A46A-92AC-416E-ADB8-C96769354F2F}" type="presParOf" srcId="{4EF96AE6-D1CF-43D1-8CA0-D54EBF89CFDD}" destId="{AC8E98B7-0BBF-4422-B884-FEC7007B95B5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CEC7-EF59-4561-88D0-F9B2BBC36AC9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F4CB-4A9A-4FB0-8CD9-CFF398972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CEC7-EF59-4561-88D0-F9B2BBC36AC9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F4CB-4A9A-4FB0-8CD9-CFF398972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CEC7-EF59-4561-88D0-F9B2BBC36AC9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F4CB-4A9A-4FB0-8CD9-CFF398972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CEC7-EF59-4561-88D0-F9B2BBC36AC9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F4CB-4A9A-4FB0-8CD9-CFF398972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CEC7-EF59-4561-88D0-F9B2BBC36AC9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F4CB-4A9A-4FB0-8CD9-CFF398972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CEC7-EF59-4561-88D0-F9B2BBC36AC9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F4CB-4A9A-4FB0-8CD9-CFF398972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CEC7-EF59-4561-88D0-F9B2BBC36AC9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F4CB-4A9A-4FB0-8CD9-CFF398972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CEC7-EF59-4561-88D0-F9B2BBC36AC9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F4CB-4A9A-4FB0-8CD9-CFF398972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CEC7-EF59-4561-88D0-F9B2BBC36AC9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F4CB-4A9A-4FB0-8CD9-CFF398972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CEC7-EF59-4561-88D0-F9B2BBC36AC9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F4CB-4A9A-4FB0-8CD9-CFF398972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CEC7-EF59-4561-88D0-F9B2BBC36AC9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F4CB-4A9A-4FB0-8CD9-CFF398972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1CEC7-EF59-4561-88D0-F9B2BBC36AC9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2F4CB-4A9A-4FB0-8CD9-CFF3989729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029200"/>
            <a:ext cx="85344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</a:rPr>
              <a:t>С этого дня революционное пламя разнеслось по всем слоям населения, превратив революцию в массовое явление. 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57200"/>
            <a:ext cx="6400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2844" y="714356"/>
          <a:ext cx="8858312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 txBox="1">
            <a:spLocks/>
          </p:cNvSpPr>
          <p:nvPr/>
        </p:nvSpPr>
        <p:spPr>
          <a:xfrm>
            <a:off x="1357290" y="500042"/>
            <a:ext cx="64008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Задание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Задание 2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501122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А) В какие годы проходила русско-японская война?</a:t>
            </a:r>
          </a:p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Б) Как назывался затопленный крейсер с русскими моряками?</a:t>
            </a:r>
          </a:p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В)Где проходило Цусимское сражение?</a:t>
            </a:r>
          </a:p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Г) Каковы итоги войны?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Первая русская революция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71604" y="450057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Словарная работа стр. 23 и 25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Причины первой революции: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Поражение в русско-японской войне;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Недовольство политикой Николая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Низкая заработная плата рабочих.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1600200"/>
            <a:ext cx="35814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</a:rPr>
              <a:t>На многих заводах Санкт Петербурга произошли забастовки с экономическими требованиями. </a:t>
            </a:r>
          </a:p>
          <a:p>
            <a:pPr>
              <a:lnSpc>
                <a:spcPct val="90000"/>
              </a:lnSpc>
            </a:pPr>
            <a:endParaRPr lang="ru-RU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</a:rPr>
              <a:t>Рабочими было принято решение подать царю петицию о народных нуждах.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40417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1828800"/>
            <a:ext cx="3886200" cy="3200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Возглавлял забастовку священник Георгий Гапон. 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37973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Вечером 8 января на совещании у министра внутренних дел было принято решение о недопущении шествия на Дворцовую площадь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04800"/>
            <a:ext cx="29432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724400"/>
            <a:ext cx="8153400" cy="167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1"/>
                </a:solidFill>
              </a:rPr>
              <a:t>Мирное шествие петербургских рабочих к Зимнему дворцу закончилось разгоном. По официальным сведениям погибло 130 и было ранено 299 человек </a:t>
            </a:r>
          </a:p>
          <a:p>
            <a:pPr>
              <a:lnSpc>
                <a:spcPct val="80000"/>
              </a:lnSpc>
            </a:pP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4800"/>
            <a:ext cx="6019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150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Задание 2</vt:lpstr>
      <vt:lpstr>Первая русская революция</vt:lpstr>
      <vt:lpstr>Причины первой революции: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2</cp:revision>
  <dcterms:created xsi:type="dcterms:W3CDTF">2014-09-06T15:11:42Z</dcterms:created>
  <dcterms:modified xsi:type="dcterms:W3CDTF">2014-09-06T15:24:31Z</dcterms:modified>
</cp:coreProperties>
</file>