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56" r:id="rId8"/>
    <p:sldId id="273" r:id="rId9"/>
    <p:sldId id="257" r:id="rId10"/>
    <p:sldId id="259" r:id="rId11"/>
    <p:sldId id="260" r:id="rId12"/>
    <p:sldId id="261" r:id="rId13"/>
    <p:sldId id="262" r:id="rId14"/>
    <p:sldId id="263" r:id="rId15"/>
    <p:sldId id="265" r:id="rId16"/>
    <p:sldId id="264" r:id="rId17"/>
    <p:sldId id="258" r:id="rId18"/>
    <p:sldId id="281" r:id="rId19"/>
    <p:sldId id="282" r:id="rId20"/>
    <p:sldId id="283" r:id="rId21"/>
    <p:sldId id="284" r:id="rId22"/>
    <p:sldId id="285" r:id="rId23"/>
    <p:sldId id="271" r:id="rId24"/>
    <p:sldId id="272" r:id="rId25"/>
    <p:sldId id="268" r:id="rId26"/>
    <p:sldId id="267" r:id="rId27"/>
    <p:sldId id="266" r:id="rId28"/>
    <p:sldId id="269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606D3-FA2E-43ED-B60E-1FC2E1FA8E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B74E-9836-4D06-BFDC-953D4CEDDE89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5DA4-5F30-40D1-A132-387132E6AC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ru.wikipedia.org/wiki/%D0%94%D0%B2%D0%BE%D1%80%D0%B5%D1%86_%D0%AE%D1%81%D1%83%D0%BF%D0%BE%D0%B2%D1%8B%D1%85_%D0%BD%D0%B0_%D0%9C%D0%BE%D0%B9%D0%BA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6%D0%B0%D1%80%D1%81%D0%BA%D0%BE%D0%B5_%D0%A1%D0%B5%D0%BB%D0%B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1%D0%B5%D1%80%D0%B0%D1%84%D0%B8%D0%BC_%D0%A1%D0%B0%D1%80%D0%BE%D0%B2%D1%81%D0%BA%D0%B8%D0%B9" TargetMode="External"/><Relationship Id="rId4" Type="http://schemas.openxmlformats.org/officeDocument/2006/relationships/hyperlink" Target="https://ru.wikipedia.org/wiki/%D0%92%D1%8B%D1%80%D1%83%D0%B1%D0%BE%D0%B2%D0%B0,_%D0%90%D0%BD%D0%BD%D0%B0_%D0%90%D0%BB%D0%B5%D0%BA%D1%81%D0%B0%D0%BD%D0%B4%D1%80%D0%BE%D0%B2%D0%BD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1%80%D0%B8%D1%8F_%D0%A4%D1%91%D0%B4%D0%BE%D1%80%D0%BE%D0%B2%D0%BD%D0%B0_(%D0%B8%D0%BC%D0%BF%D0%B5%D1%80%D0%B0%D1%82%D1%80%D0%B8%D1%86%D0%B0,_%D0%B6%D0%B5%D0%BD%D0%B0_%D0%90%D0%BB%D0%B5%D0%BA%D1%81%D0%B0%D0%BD%D0%B4%D1%80%D0%B0_III)" TargetMode="External"/><Relationship Id="rId2" Type="http://schemas.openxmlformats.org/officeDocument/2006/relationships/hyperlink" Target="https://ru.wikipedia.org/wiki/%D0%90%D0%BB%D0%B5%D0%BA%D1%81%D0%B0%D0%BD%D0%B4%D1%80_II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ru.wikipedia.org/wiki/%D0%9D%D0%B8%D0%BA%D0%BE%D0%BB%D0%B0%D0%B9" TargetMode="External"/><Relationship Id="rId4" Type="http://schemas.openxmlformats.org/officeDocument/2006/relationships/hyperlink" Target="https://ru.wikipedia.org/wiki/%D0%A0%D0%BE%D0%B6%D0%B4%D0%B5%D0%BD%D0%B8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Вспомним прошлый год!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Петр I - NewReferat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3000"/>
            <a:ext cx="44100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5857875"/>
            <a:ext cx="7924800" cy="6429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ΙΙΙ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(царствовал 1881-1894).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3" descr="сканирование00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57188"/>
            <a:ext cx="4038600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0" y="500063"/>
            <a:ext cx="3786188" cy="5857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Николай II Александрович-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последний российский император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из династии Романовых,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старший сын Александра III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9" name="Picture 5" descr="nik2gu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446881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3" y="357188"/>
            <a:ext cx="3824287" cy="60721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Младенчество. Николай в возрасте полутора лет с матерью – императрицей Марией Фёдоровной.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3" descr="сканирование00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4191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0" y="428625"/>
            <a:ext cx="3752850" cy="59293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Отрочество. Цесаревич Николай Александрович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Рисунок 3" descr="сканирование00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8625"/>
            <a:ext cx="3989387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57813" y="428625"/>
            <a:ext cx="3252787" cy="6000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и Александра. 1896г.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Рисунок 3" descr="сканирование00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4244975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5536" y="3571876"/>
            <a:ext cx="4208464" cy="3478231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Александра Федоровна Романова (урожденная принцесса Алиса Виктория Елена Луиза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Беатрис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Гессен-Дармштадтская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родилась 7 июня 1872 года в Дармштадте (Германия). Она была четвертой дочерью Великого герцога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Гессен-Дармштадского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Людвига и герцогини Алисы, дочери английской королевы Виктории. В раннем возрасте Алиса потеряла мать, после чего большую часть времени прожила в Великобритании в замке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Балморал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острове Уайт. Она считалась любимой внучкой королевы Виктории. Алиса получила прекрасное английское воспитание – к 15 годам отлично овладела литературой, историей, математикой и географией, знала искусство, английский и французский языки, играла на пианино, а также проводила время за чтением серьезной литературы. Затем она окончила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Гейдельбергский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университет со степенью бакалавра философии. 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Empress Alexandra Feodorovna -1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368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5857875"/>
            <a:ext cx="7924800" cy="6429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Коронация в Москве (1896 год).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3" descr="сканирование00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57188"/>
            <a:ext cx="78057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43702" y="4500570"/>
            <a:ext cx="2043098" cy="16255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романо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2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0338" cy="1143000"/>
          </a:xfrm>
        </p:spPr>
        <p:txBody>
          <a:bodyPr/>
          <a:lstStyle/>
          <a:p>
            <a:r>
              <a:rPr lang="ru-RU" i="1"/>
              <a:t>Ольга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663300"/>
                </a:solidFill>
                <a:latin typeface="Monotype Corsiva" pitchFamily="66" charset="0"/>
              </a:rPr>
              <a:t>         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4213" y="227013"/>
            <a:ext cx="4038600" cy="62261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5000"/>
              </a:lnSpc>
              <a:buFontTx/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Ольга Николаевна была замечательно умна и способна, и учение было для нее шуткой, почему она иногда ленилась. Характерными чертами у нее были сильная воля, неподкупная честность и прямота, в чем она походила на мать. Эти прекрасные качества были у нее с детства, но ребенком Ольга Николаевна бывала нередко упряма, непослушна и очень вспыльчива; в последствии она умела себя сдерживать. У нее были чудные белокурые волосы, большие </a:t>
            </a:r>
            <a:r>
              <a:rPr lang="ru-RU" sz="2400" dirty="0" err="1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голубые</a:t>
            </a:r>
            <a: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глаза и дивный цвет лица, немного вздернутый нос, походивший на государев.</a:t>
            </a:r>
          </a:p>
          <a:p>
            <a:pPr>
              <a:lnSpc>
                <a:spcPct val="75000"/>
              </a:lnSpc>
              <a:buFontTx/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716463" y="333375"/>
            <a:ext cx="3970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4000">
              <a:solidFill>
                <a:srgbClr val="663300"/>
              </a:solidFill>
            </a:endParaRPr>
          </a:p>
        </p:txBody>
      </p:sp>
      <p:pic>
        <p:nvPicPr>
          <p:cNvPr id="105482" name="Picture 10" descr="Ольга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41438"/>
            <a:ext cx="3532187" cy="4772025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956550" y="6165850"/>
            <a:ext cx="719138" cy="287338"/>
            <a:chOff x="4876" y="3838"/>
            <a:chExt cx="680" cy="227"/>
          </a:xfrm>
        </p:grpSpPr>
        <p:sp>
          <p:nvSpPr>
            <p:cNvPr id="105488" name="AutoShape 1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329" y="3838"/>
              <a:ext cx="227" cy="227"/>
            </a:xfrm>
            <a:prstGeom prst="actionButtonForwardNext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05489" name="AutoShape 1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876" y="3838"/>
              <a:ext cx="226" cy="227"/>
            </a:xfrm>
            <a:prstGeom prst="actionButtonBackPrevious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05490" name="AutoShape 18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03" y="3838"/>
              <a:ext cx="226" cy="227"/>
            </a:xfrm>
            <a:prstGeom prst="actionButtonHome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98900" cy="1143000"/>
          </a:xfrm>
        </p:spPr>
        <p:txBody>
          <a:bodyPr/>
          <a:lstStyle/>
          <a:p>
            <a:r>
              <a:rPr lang="ru-RU"/>
              <a:t>Татьяна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33375"/>
            <a:ext cx="4176713" cy="6264275"/>
          </a:xfrm>
        </p:spPr>
        <p:txBody>
          <a:bodyPr>
            <a:normAutofit fontScale="92500" lnSpcReduction="10000"/>
          </a:bodyPr>
          <a:lstStyle/>
          <a:p>
            <a:pPr marL="0" indent="363538">
              <a:lnSpc>
                <a:spcPct val="75000"/>
              </a:lnSpc>
              <a:buFontTx/>
              <a:buNone/>
            </a:pPr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 Татьяне известно менее всех остальных членов ее Семьи. </a:t>
            </a:r>
            <a:b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 виною тому - ее сдержанный, аристократично замкнутый характер. Она, похоже, была истинно «царскою дочерью». Носила белоснежные кисейные платьица с разноцветными кушачками и матросские костюмчики, украшенные затейливой вышивкой, сделанной матерью - Императрицей, играла игрушками старшей сестры Ольги, </a:t>
            </a:r>
            <a:b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 которой была необычайно дружна. Они вместе составляли «большую пару», как любовно называли их в семье и среди родных. Особенно любила подвижная, здоровая малышка – Цесаревна купание и игры на воздухе.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894263" y="404813"/>
            <a:ext cx="4249737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>
              <a:latin typeface="Arial" charset="0"/>
            </a:endParaRPr>
          </a:p>
        </p:txBody>
      </p:sp>
      <p:pic>
        <p:nvPicPr>
          <p:cNvPr id="109577" name="Picture 9" descr="Татьяна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48" y="1357298"/>
            <a:ext cx="2743227" cy="3926844"/>
          </a:xfrm>
          <a:noFill/>
          <a:ln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956550" y="6165850"/>
            <a:ext cx="719138" cy="287338"/>
            <a:chOff x="4876" y="3838"/>
            <a:chExt cx="680" cy="227"/>
          </a:xfrm>
        </p:grpSpPr>
        <p:sp>
          <p:nvSpPr>
            <p:cNvPr id="109581" name="AutoShape 1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329" y="3838"/>
              <a:ext cx="227" cy="227"/>
            </a:xfrm>
            <a:prstGeom prst="actionButtonForwardNext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09582" name="AutoShape 14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876" y="3838"/>
              <a:ext cx="226" cy="227"/>
            </a:xfrm>
            <a:prstGeom prst="actionButtonBackPrevious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09583" name="AutoShape 15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03" y="3838"/>
              <a:ext cx="226" cy="227"/>
            </a:xfrm>
            <a:prstGeom prst="actionButtonHome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Нельзя часто думать о будущем, ибо вы в нём разочаруетесь - ЕГЭ-2013: пёрлы из сочинений (дебилизм крепчает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161945"/>
            <a:ext cx="4826763" cy="7019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98900" cy="1143000"/>
          </a:xfrm>
        </p:spPr>
        <p:txBody>
          <a:bodyPr/>
          <a:lstStyle/>
          <a:p>
            <a:r>
              <a:rPr lang="ru-RU"/>
              <a:t>Мария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-171450"/>
            <a:ext cx="4038600" cy="6126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        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             </a:t>
            </a:r>
            <a: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Она шалила едва не с самого младенчества, была подвижной, смешливой, забавной «пышкой - Туту», которую особенно любила ее родная тетя. Ее смело можно назвать русской красавицей. Высокая, полная, с соболиными бровями, с ярким румянцем на открытом русском лице, она особенно мила русскому сердцу.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Она весела и жива, но еще не проснулась для жизни; в ней, верно, таятся необъятные силы настоящей русской женщины.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0598" name="Picture 6" descr="Мария3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412875"/>
            <a:ext cx="2719387" cy="4278313"/>
          </a:xfrm>
          <a:noFill/>
          <a:ln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956550" y="6165850"/>
            <a:ext cx="719138" cy="287338"/>
            <a:chOff x="4876" y="3838"/>
            <a:chExt cx="680" cy="227"/>
          </a:xfrm>
        </p:grpSpPr>
        <p:sp>
          <p:nvSpPr>
            <p:cNvPr id="110602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329" y="3838"/>
              <a:ext cx="227" cy="227"/>
            </a:xfrm>
            <a:prstGeom prst="actionButtonForwardNext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10603" name="AutoShape 11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876" y="3838"/>
              <a:ext cx="226" cy="227"/>
            </a:xfrm>
            <a:prstGeom prst="actionButtonBackPrevious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10604" name="AutoShape 12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03" y="3838"/>
              <a:ext cx="226" cy="227"/>
            </a:xfrm>
            <a:prstGeom prst="actionButtonHome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43" name="Rectangle 2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0338" cy="1143000"/>
          </a:xfrm>
        </p:spPr>
        <p:txBody>
          <a:bodyPr/>
          <a:lstStyle/>
          <a:p>
            <a:r>
              <a:rPr lang="ru-RU"/>
              <a:t>Анастасия</a:t>
            </a:r>
          </a:p>
        </p:txBody>
      </p:sp>
      <p:pic>
        <p:nvPicPr>
          <p:cNvPr id="111639" name="Picture 23" descr="Великая княжна Анастасия Николаевна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557338"/>
            <a:ext cx="3155950" cy="3832225"/>
          </a:xfrm>
          <a:noFill/>
          <a:ln/>
        </p:spPr>
      </p:pic>
      <p:sp>
        <p:nvSpPr>
          <p:cNvPr id="111644" name="Rectangle 28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476250"/>
            <a:ext cx="4038600" cy="5976938"/>
          </a:xfrm>
        </p:spPr>
        <p:txBody>
          <a:bodyPr>
            <a:normAutofit fontScale="92500" lnSpcReduction="10000"/>
          </a:bodyPr>
          <a:lstStyle/>
          <a:p>
            <a:pPr marL="0" indent="363538">
              <a:lnSpc>
                <a:spcPct val="75000"/>
              </a:lnSpc>
              <a:buFontTx/>
              <a:buNone/>
            </a:pPr>
            <a:r>
              <a:rPr lang="ru-RU" sz="2400" dirty="0">
                <a:solidFill>
                  <a:srgbClr val="663300"/>
                </a:solidFill>
                <a:latin typeface="Monotype Corsiva" pitchFamily="66" charset="0"/>
              </a:rPr>
              <a:t>    </a:t>
            </a:r>
            <a: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Самая младшая из Великих Княжон, Анастасия Николаевна, казалось, была из ртути, а не из плоти и крови. Она была чрезвычайно остроумна и обладала несомненным даром мима. Во всем умела находить забавную сторону. Во время революции Анастасии исполнилось всего шестнадцать - в конце концов не ахти какой преклонный возраст! Она была хорошенькой, но лицо у нее было смышленое, и в глазах светился недюжинный ум. Она была низенькая, очень плотная, - "кубышка", как дразнили Ее сестры. Ее отличительной чертой было подмечать слабые стороны людей и талантливо имитировать их.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956550" y="6165850"/>
            <a:ext cx="719138" cy="287338"/>
            <a:chOff x="4876" y="3838"/>
            <a:chExt cx="680" cy="227"/>
          </a:xfrm>
        </p:grpSpPr>
        <p:sp>
          <p:nvSpPr>
            <p:cNvPr id="111646" name="AutoShape 3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329" y="3838"/>
              <a:ext cx="227" cy="227"/>
            </a:xfrm>
            <a:prstGeom prst="actionButtonForwardNext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11647" name="AutoShape 31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876" y="3838"/>
              <a:ext cx="226" cy="227"/>
            </a:xfrm>
            <a:prstGeom prst="actionButtonBackPrevious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11648" name="AutoShape 32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03" y="3838"/>
              <a:ext cx="226" cy="227"/>
            </a:xfrm>
            <a:prstGeom prst="actionButtonHome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0338" cy="1143000"/>
          </a:xfrm>
        </p:spPr>
        <p:txBody>
          <a:bodyPr/>
          <a:lstStyle/>
          <a:p>
            <a:r>
              <a:rPr lang="ru-RU"/>
              <a:t>Алексей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442913"/>
            <a:ext cx="4038600" cy="6154737"/>
          </a:xfrm>
        </p:spPr>
        <p:txBody>
          <a:bodyPr>
            <a:normAutofit fontScale="92500" lnSpcReduction="10000"/>
          </a:bodyPr>
          <a:lstStyle/>
          <a:p>
            <a:pPr marL="0" indent="363538">
              <a:lnSpc>
                <a:spcPct val="75000"/>
              </a:lnSpc>
              <a:buFontTx/>
              <a:buNone/>
            </a:pPr>
            <a:r>
              <a:rPr lang="ru-RU" sz="18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Жизнь наследника была полна страданий – он болел гемофилией. </a:t>
            </a:r>
          </a:p>
          <a:p>
            <a:pPr marL="0" indent="363538">
              <a:lnSpc>
                <a:spcPct val="75000"/>
              </a:lnSpc>
              <a:buFontTx/>
              <a:buNone/>
            </a:pPr>
            <a:r>
              <a:rPr lang="ru-RU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Болезнь воспитала в цесаревиче огромную силу воли и сострадание к людям. С ранних лет он отличался очень сильным характером и железной выдержкой. Последние месяцы своей жизни, находясь в заключении в Екатеринбурге, Алексей не мог ходить. Однажды он сказал: "Я понял, что такое ложь. Если бы я стал царем, никто не посмел бы мне соврать. Я бы навел порядок в этой стране". Но его словам не суждено было сбыться. Готовясь стать во главе великой Российской Империи, он стал невольным свидетелем ее заката. </a:t>
            </a:r>
          </a:p>
        </p:txBody>
      </p:sp>
      <p:pic>
        <p:nvPicPr>
          <p:cNvPr id="126995" name="Picture 19" descr="6-3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628775"/>
            <a:ext cx="3046412" cy="3563938"/>
          </a:xfrm>
          <a:noFill/>
          <a:ln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956550" y="6165850"/>
            <a:ext cx="719138" cy="287338"/>
            <a:chOff x="4876" y="3838"/>
            <a:chExt cx="680" cy="227"/>
          </a:xfrm>
        </p:grpSpPr>
        <p:sp>
          <p:nvSpPr>
            <p:cNvPr id="126997" name="AutoShape 2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329" y="3838"/>
              <a:ext cx="227" cy="227"/>
            </a:xfrm>
            <a:prstGeom prst="actionButtonForwardNext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26998" name="AutoShape 22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876" y="3838"/>
              <a:ext cx="226" cy="227"/>
            </a:xfrm>
            <a:prstGeom prst="actionButtonBackPrevious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26999" name="AutoShape 23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103" y="3838"/>
              <a:ext cx="226" cy="227"/>
            </a:xfrm>
            <a:prstGeom prst="actionButtonHome">
              <a:avLst/>
            </a:prstGeom>
            <a:solidFill>
              <a:srgbClr val="FFFFFF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500042"/>
            <a:ext cx="5257808" cy="291147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Председатель Комитета министров Сергей Юрьевич Витте. Провел основные финансовые и экономические реформы в конце 19 века.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Tenenbau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62112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074" cy="35718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Распалась </a:t>
            </a:r>
            <a:r>
              <a:rPr lang="ru-RU" dirty="0">
                <a:latin typeface="Arial" pitchFamily="34" charset="0"/>
                <a:cs typeface="Arial" pitchFamily="34" charset="0"/>
              </a:rPr>
              <a:t>цепь великая,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Распалась и ударила, 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Одним концом по барину,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Другим — по мужику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Некрасов Н.А.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Блог о истории и культуре разных народов (1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4310" y="2643182"/>
            <a:ext cx="5249690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4000504"/>
            <a:ext cx="3328982" cy="21256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БЛОГ ДОКТОРА И ГРАЖДАНИНА - Дореволюционная Россия на фотографиях. Из крестьянской жизни. Часть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226882"/>
            <a:ext cx="5286412" cy="7084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3143248"/>
            <a:ext cx="3757610" cy="2982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Пропагандистский фотошоп краснозадых - Дневники - Dymovskiy.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653211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0"/>
            <a:ext cx="4329114" cy="64293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Распутин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(Новых) Григорий Ефимович [1864 или 1865, с. Покровское, ныне Тюменской области, — 17(30).12.1916, Петроград]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фаворит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императора Николая II и его жены Александры Федоровны, авантюрист. Родился в семье крестьянина Е. Новых. В конце 19 в. примкнул к секте хлыстов. Под маской религиозного фанатика вёл разгульную жизнь; получил прозвище Р., ставшее затем его фамилией. К 1902 стал известен как сибирский "пророк" и "святой старец". </a:t>
            </a:r>
          </a:p>
        </p:txBody>
      </p:sp>
      <p:pic>
        <p:nvPicPr>
          <p:cNvPr id="23554" name="Picture 2" descr="Межсоюзный Журнал &quot;Писатель. ХХI ве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357686" cy="6766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3357562"/>
            <a:ext cx="5114932" cy="2982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Восковые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фигуры Феликса Юсупова и Григория Распутина на месте убийства. Экспозиция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tooltip="Дворец Юсуповых на Мойке"/>
              </a:rPr>
              <a:t>дворце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tooltip="Дворец Юсуповых на Мойке"/>
              </a:rPr>
              <a:t> Юсуповых на Мойке</a:t>
            </a:r>
            <a:r>
              <a:rPr lang="ru-RU" dirty="0"/>
              <a:t>.</a:t>
            </a:r>
          </a:p>
        </p:txBody>
      </p:sp>
      <p:pic>
        <p:nvPicPr>
          <p:cNvPr id="26626" name="Picture 2" descr="https://upload.wikimedia.org/wikipedia/ru/thumb/e/eb/%D0%92%D0%BE%D1%81%D0%BA%D0%BE%D0%B2%D1%8B%D0%B5_%D1%84%D0%B8%D0%B3%D1%83%D1%80%D1%8B_%D0%A4%D0%B5%D0%BB%D0%B8%D0%BA%D1%81%D0%B0_%D0%AE%D1%81%D1%83%D0%BF%D0%BE%D0%B2%D0%B0_%D0%B8_%D0%93%D1%80%D0%B8%D0%B3%D0%BE%D1%80%D0%B8%D1%8F_%D0%A0%D0%B0%D1%81%D0%BF%D1%83%D1%82%D0%B8%D0%BD%D0%B0.JPG/220px-%D0%92%D0%BE%D1%81%D0%BA%D0%BE%D0%B2%D1%8B%D0%B5_%D1%84%D0%B8%D0%B3%D1%83%D1%80%D1%8B_%D0%A4%D0%B5%D0%BB%D0%B8%D0%BA%D1%81%D0%B0_%D0%AE%D1%81%D1%83%D0%BF%D0%BE%D0%B2%D0%B0_%D0%B8_%D0%93%D1%80%D0%B8%D0%B3%D0%BE%D1%80%D0%B8%D1%8F_%D0%A0%D0%B0%D1%81%D0%BF%D1%83%D1%82%D0%B8%D0%BD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81496" cy="3286124"/>
          </a:xfrm>
          <a:prstGeom prst="rect">
            <a:avLst/>
          </a:prstGeom>
          <a:noFill/>
        </p:spPr>
      </p:pic>
      <p:pic>
        <p:nvPicPr>
          <p:cNvPr id="26628" name="Picture 4" descr="https://upload.wikimedia.org/wikipedia/ru/thumb/f/fe/%D0%A3%D1%87%D0%B0%D1%81%D1%82%D0%BD%D0%B8%D0%BA%D0%B8_%D0%B7%D0%B0%D0%B3%D0%BE%D0%B2%D0%BE%D1%80%D0%B0_%D0%BF%D1%80%D0%BE%D1%82%D0%B8%D0%B2_%D0%A0%D0%B0%D1%81%D0%BF%D1%83%D1%82%D0%B8%D0%BD%D0%B0.JPG/220px-%D0%A3%D1%87%D0%B0%D1%81%D1%82%D0%BD%D0%B8%D0%BA%D0%B8_%D0%B7%D0%B0%D0%B3%D0%BE%D0%B2%D0%BE%D1%80%D0%B0_%D0%BF%D1%80%D0%BE%D1%82%D0%B8%D0%B2_%D0%A0%D0%B0%D1%81%D0%BF%D1%83%D1%82%D0%B8%D0%BD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"/>
            <a:ext cx="4429156" cy="32146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3286124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Восковые фигуры участников заговора против Григория Распутина (слева направо) — депутат государственной думы В. М. Пуришкевич, великий князь Дмитрий Павлович, поручик С. М. Сухотин.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500307"/>
            <a:ext cx="5500726" cy="71437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Тело Распутина, извлеченное из воды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s://upload.wikimedia.org/wikipedia/ru/thumb/c/c3/%D0%A2%D1%80%D1%83%D0%BF_%D0%A0%D0%B0%D1%81%D0%BF%D1%83%D1%82%D0%B8%D0%BD%D0%B0.jpg/250px-%D0%A2%D1%80%D1%83%D0%BF_%D0%A0%D0%B0%D1%81%D0%BF%D1%83%D1%82%D0%B8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470472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643314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Убитого сначала хотели похоронить на его родине, в селе Покровском. Но из-за опасности возможных волнений в связи с отправкой тела через полстраны, предали земле в Александровском парке 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 tooltip="Царское Село"/>
              </a:rPr>
              <a:t>Царского Села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на территории строившегося 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tooltip="Вырубова, Анна Александровна"/>
              </a:rPr>
              <a:t>Анной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tooltip="Вырубова, Анна Александровна"/>
              </a:rPr>
              <a:t>Вырубовой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храма 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tooltip="Серафим Саровский"/>
              </a:rPr>
              <a:t>Серафима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tooltip="Серафим Саровский"/>
              </a:rPr>
              <a:t>Саровского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3714752"/>
            <a:ext cx="2757478" cy="2411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Легендарное имя Ермака. Кто такой Ермак. Откуда он родом. Донской казак. Коренной житель Приуралья Василий Тимофеевич Аленин. У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85794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3143248"/>
            <a:ext cx="3186106" cy="2982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 descr="Екатерина II Великая - Готовые рефераты для школь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109491"/>
            <a:ext cx="5286412" cy="6967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3714752"/>
            <a:ext cx="2543164" cy="2411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Александро-Невская лав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572164" cy="6795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8" y="3714752"/>
            <a:ext cx="2257412" cy="2411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м 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7465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1"/>
            <a:ext cx="7743852" cy="267178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Начало правление Николая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Словарная работа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28690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Гвардия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элитные, привилегированные военные части, охранявшие императора.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Полковник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воинское звание, предшествующее званию генерала.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Забастовка, стачка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выступления рабочих против хозяина предприятия.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Гемофилия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наследственное заболевание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проявляющееся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повышенной кровоточивостью.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4688" y="500042"/>
            <a:ext cx="5186402" cy="484030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Николай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 — старший сын императора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tooltip="Александр III"/>
              </a:rPr>
              <a:t>Александра III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и императрицы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 tooltip="Мария Фёдоровна (императрица, жена Александра III)"/>
              </a:rPr>
              <a:t>Марии Фёдоровны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Сразу после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tooltip="Рождение"/>
              </a:rPr>
              <a:t>рождения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6 мая 1868 года,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 наречён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tooltip="Николай"/>
              </a:rPr>
              <a:t>Николаем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026" name="Picture 2" descr="https://upload.wikimedia.org/wikipedia/commons/thumb/6/6a/Nicholas_II_of_Russia_as_a_child.jpg/170px-Nicholas_II_of_Russia_as_a_chil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3500430" cy="4674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528</Words>
  <Application>Microsoft Office PowerPoint</Application>
  <PresentationFormat>Экран (4:3)</PresentationFormat>
  <Paragraphs>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Вспомним прошлый год!</vt:lpstr>
      <vt:lpstr>Слайд 2</vt:lpstr>
      <vt:lpstr>Слайд 3</vt:lpstr>
      <vt:lpstr>Слайд 4</vt:lpstr>
      <vt:lpstr>Слайд 5</vt:lpstr>
      <vt:lpstr>Слайд 6</vt:lpstr>
      <vt:lpstr>Начало правление Николая II </vt:lpstr>
      <vt:lpstr>Словарная работа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Ольга</vt:lpstr>
      <vt:lpstr>Татьяна</vt:lpstr>
      <vt:lpstr>Мария</vt:lpstr>
      <vt:lpstr>Анастасия</vt:lpstr>
      <vt:lpstr>Алексей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правление Николая II</dc:title>
  <dc:creator>Наталья</dc:creator>
  <cp:lastModifiedBy>Наталья</cp:lastModifiedBy>
  <cp:revision>7</cp:revision>
  <dcterms:created xsi:type="dcterms:W3CDTF">2014-08-31T12:31:54Z</dcterms:created>
  <dcterms:modified xsi:type="dcterms:W3CDTF">2014-08-31T13:38:27Z</dcterms:modified>
</cp:coreProperties>
</file>