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56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F1725-E9D3-49B5-A2E5-3C126B4E30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ED1CC9-9808-43B1-A107-85601F3F1FF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Народы России</a:t>
          </a:r>
          <a:endParaRPr lang="ru-RU" sz="3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A2B244C-FE99-4C19-8BD7-14FBD94EE605}" type="parTrans" cxnId="{A1E366F9-CC8A-47C9-8800-EF831A20FDB5}">
      <dgm:prSet/>
      <dgm:spPr/>
      <dgm:t>
        <a:bodyPr/>
        <a:lstStyle/>
        <a:p>
          <a:endParaRPr lang="ru-RU"/>
        </a:p>
      </dgm:t>
    </dgm:pt>
    <dgm:pt modelId="{FC5F53BC-5B3D-4931-94CB-24D25D19228E}" type="sibTrans" cxnId="{A1E366F9-CC8A-47C9-8800-EF831A20FDB5}">
      <dgm:prSet/>
      <dgm:spPr/>
      <dgm:t>
        <a:bodyPr/>
        <a:lstStyle/>
        <a:p>
          <a:endParaRPr lang="ru-RU"/>
        </a:p>
      </dgm:t>
    </dgm:pt>
    <dgm:pt modelId="{D4859E86-079E-431C-8220-2114324D8E5B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F6188AD8-8835-4BF5-95B3-D2921E0AEEB6}" type="parTrans" cxnId="{CCEA65C5-AAD8-458B-9AC2-348907195450}">
      <dgm:prSet/>
      <dgm:spPr/>
      <dgm:t>
        <a:bodyPr/>
        <a:lstStyle/>
        <a:p>
          <a:endParaRPr lang="ru-RU"/>
        </a:p>
      </dgm:t>
    </dgm:pt>
    <dgm:pt modelId="{FB5162D3-8420-404A-9AFE-A6A25AB563D8}" type="sibTrans" cxnId="{CCEA65C5-AAD8-458B-9AC2-348907195450}">
      <dgm:prSet/>
      <dgm:spPr/>
      <dgm:t>
        <a:bodyPr/>
        <a:lstStyle/>
        <a:p>
          <a:endParaRPr lang="ru-RU"/>
        </a:p>
      </dgm:t>
    </dgm:pt>
    <dgm:pt modelId="{BF96A60A-EFC2-4BD9-8EFB-92D331C409DC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1464B043-CF7D-4E85-90A5-5F53772CF9F9}" type="parTrans" cxnId="{5A5636DD-4F15-4367-B4B9-DFA41A23997D}">
      <dgm:prSet/>
      <dgm:spPr/>
      <dgm:t>
        <a:bodyPr/>
        <a:lstStyle/>
        <a:p>
          <a:endParaRPr lang="ru-RU"/>
        </a:p>
      </dgm:t>
    </dgm:pt>
    <dgm:pt modelId="{4CC01B22-575D-4C7F-A183-A5799BBF7057}" type="sibTrans" cxnId="{5A5636DD-4F15-4367-B4B9-DFA41A23997D}">
      <dgm:prSet/>
      <dgm:spPr/>
      <dgm:t>
        <a:bodyPr/>
        <a:lstStyle/>
        <a:p>
          <a:endParaRPr lang="ru-RU"/>
        </a:p>
      </dgm:t>
    </dgm:pt>
    <dgm:pt modelId="{1B193742-E291-46E8-AFF4-36F21BDE08F0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A786AFC-363F-4FAE-98F1-1F419A3E9525}" type="parTrans" cxnId="{3A2E0684-03D8-491D-B625-F1D9CED89906}">
      <dgm:prSet/>
      <dgm:spPr/>
      <dgm:t>
        <a:bodyPr/>
        <a:lstStyle/>
        <a:p>
          <a:endParaRPr lang="ru-RU"/>
        </a:p>
      </dgm:t>
    </dgm:pt>
    <dgm:pt modelId="{518CA819-EF36-431D-BB5E-60D307E4D186}" type="sibTrans" cxnId="{3A2E0684-03D8-491D-B625-F1D9CED89906}">
      <dgm:prSet/>
      <dgm:spPr/>
      <dgm:t>
        <a:bodyPr/>
        <a:lstStyle/>
        <a:p>
          <a:endParaRPr lang="ru-RU"/>
        </a:p>
      </dgm:t>
    </dgm:pt>
    <dgm:pt modelId="{C171BB6B-BCDB-4B34-84A4-C26334926EA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BC350A7-3A48-495A-A967-6E3665F8057F}" type="parTrans" cxnId="{723FA7CF-F887-4B92-A1C6-A6B74B592ADC}">
      <dgm:prSet/>
      <dgm:spPr/>
      <dgm:t>
        <a:bodyPr/>
        <a:lstStyle/>
        <a:p>
          <a:endParaRPr lang="ru-RU"/>
        </a:p>
      </dgm:t>
    </dgm:pt>
    <dgm:pt modelId="{4F860CD2-2637-425D-8749-B8E46923497F}" type="sibTrans" cxnId="{723FA7CF-F887-4B92-A1C6-A6B74B592ADC}">
      <dgm:prSet/>
      <dgm:spPr/>
      <dgm:t>
        <a:bodyPr/>
        <a:lstStyle/>
        <a:p>
          <a:endParaRPr lang="ru-RU"/>
        </a:p>
      </dgm:t>
    </dgm:pt>
    <dgm:pt modelId="{399E6487-98AF-4C5D-920E-F9E6ABD0B06B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642E116-25B1-4CE8-93DF-B4C47CCC35F1}" type="parTrans" cxnId="{5DC71074-88FB-4ECE-AC26-37CB0C3071DE}">
      <dgm:prSet/>
      <dgm:spPr/>
      <dgm:t>
        <a:bodyPr/>
        <a:lstStyle/>
        <a:p>
          <a:endParaRPr lang="ru-RU"/>
        </a:p>
      </dgm:t>
    </dgm:pt>
    <dgm:pt modelId="{1E8446C3-6422-42DC-A70D-93286FDCDFDA}" type="sibTrans" cxnId="{5DC71074-88FB-4ECE-AC26-37CB0C3071DE}">
      <dgm:prSet/>
      <dgm:spPr/>
      <dgm:t>
        <a:bodyPr/>
        <a:lstStyle/>
        <a:p>
          <a:endParaRPr lang="ru-RU"/>
        </a:p>
      </dgm:t>
    </dgm:pt>
    <dgm:pt modelId="{2E7D96BA-5D54-453B-8BF3-52D7951DAF01}" type="pres">
      <dgm:prSet presAssocID="{DAFF1725-E9D3-49B5-A2E5-3C126B4E30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095D0C-BA49-48D7-B284-FA4A28285CB8}" type="pres">
      <dgm:prSet presAssocID="{27ED1CC9-9808-43B1-A107-85601F3F1FF2}" presName="hierRoot1" presStyleCnt="0">
        <dgm:presLayoutVars>
          <dgm:hierBranch val="init"/>
        </dgm:presLayoutVars>
      </dgm:prSet>
      <dgm:spPr/>
    </dgm:pt>
    <dgm:pt modelId="{8286F4BB-C416-4110-BFF3-D516A6A3BD95}" type="pres">
      <dgm:prSet presAssocID="{27ED1CC9-9808-43B1-A107-85601F3F1FF2}" presName="rootComposite1" presStyleCnt="0"/>
      <dgm:spPr/>
    </dgm:pt>
    <dgm:pt modelId="{64EB8E72-6ADF-48FC-AA7A-9DB30B603393}" type="pres">
      <dgm:prSet presAssocID="{27ED1CC9-9808-43B1-A107-85601F3F1FF2}" presName="rootText1" presStyleLbl="node0" presStyleIdx="0" presStyleCnt="1" custScaleX="236420" custScaleY="211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5BEC07-E233-4B02-8287-12A5829D2662}" type="pres">
      <dgm:prSet presAssocID="{27ED1CC9-9808-43B1-A107-85601F3F1FF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619854-BF5F-4D7E-B6A6-725FDB40C9C8}" type="pres">
      <dgm:prSet presAssocID="{27ED1CC9-9808-43B1-A107-85601F3F1FF2}" presName="hierChild2" presStyleCnt="0"/>
      <dgm:spPr/>
    </dgm:pt>
    <dgm:pt modelId="{8DF33D70-0E2A-4F32-BB7A-9F637F1673E7}" type="pres">
      <dgm:prSet presAssocID="{F6188AD8-8835-4BF5-95B3-D2921E0AEEB6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0D09F55-C58B-49FD-BA95-4EFB905246F1}" type="pres">
      <dgm:prSet presAssocID="{D4859E86-079E-431C-8220-2114324D8E5B}" presName="hierRoot2" presStyleCnt="0">
        <dgm:presLayoutVars>
          <dgm:hierBranch val="init"/>
        </dgm:presLayoutVars>
      </dgm:prSet>
      <dgm:spPr/>
    </dgm:pt>
    <dgm:pt modelId="{B156B958-8A94-4907-B8D0-A5D854279EA5}" type="pres">
      <dgm:prSet presAssocID="{D4859E86-079E-431C-8220-2114324D8E5B}" presName="rootComposite" presStyleCnt="0"/>
      <dgm:spPr/>
    </dgm:pt>
    <dgm:pt modelId="{222BC9DA-0E96-4B1B-BA49-7EC55977138B}" type="pres">
      <dgm:prSet presAssocID="{D4859E86-079E-431C-8220-2114324D8E5B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83B6E-4C37-407D-875E-E3A7F88C0A22}" type="pres">
      <dgm:prSet presAssocID="{D4859E86-079E-431C-8220-2114324D8E5B}" presName="rootConnector" presStyleLbl="node2" presStyleIdx="0" presStyleCnt="5"/>
      <dgm:spPr/>
      <dgm:t>
        <a:bodyPr/>
        <a:lstStyle/>
        <a:p>
          <a:endParaRPr lang="ru-RU"/>
        </a:p>
      </dgm:t>
    </dgm:pt>
    <dgm:pt modelId="{E7628B9A-5E61-4BFC-BE33-A89D76A4AFC9}" type="pres">
      <dgm:prSet presAssocID="{D4859E86-079E-431C-8220-2114324D8E5B}" presName="hierChild4" presStyleCnt="0"/>
      <dgm:spPr/>
    </dgm:pt>
    <dgm:pt modelId="{C66AFBED-2995-478B-AD61-BE0CC5DBBE03}" type="pres">
      <dgm:prSet presAssocID="{D4859E86-079E-431C-8220-2114324D8E5B}" presName="hierChild5" presStyleCnt="0"/>
      <dgm:spPr/>
    </dgm:pt>
    <dgm:pt modelId="{6F72D9C7-AA9E-47D5-BEBC-D7ED14CC821C}" type="pres">
      <dgm:prSet presAssocID="{1464B043-CF7D-4E85-90A5-5F53772CF9F9}" presName="Name37" presStyleLbl="parChTrans1D2" presStyleIdx="1" presStyleCnt="5"/>
      <dgm:spPr/>
      <dgm:t>
        <a:bodyPr/>
        <a:lstStyle/>
        <a:p>
          <a:endParaRPr lang="ru-RU"/>
        </a:p>
      </dgm:t>
    </dgm:pt>
    <dgm:pt modelId="{F3904E83-434F-4161-A8EE-3866AA6FEA56}" type="pres">
      <dgm:prSet presAssocID="{BF96A60A-EFC2-4BD9-8EFB-92D331C409DC}" presName="hierRoot2" presStyleCnt="0">
        <dgm:presLayoutVars>
          <dgm:hierBranch val="init"/>
        </dgm:presLayoutVars>
      </dgm:prSet>
      <dgm:spPr/>
    </dgm:pt>
    <dgm:pt modelId="{49084FB0-A5CC-4D14-A7F9-CB86EC516510}" type="pres">
      <dgm:prSet presAssocID="{BF96A60A-EFC2-4BD9-8EFB-92D331C409DC}" presName="rootComposite" presStyleCnt="0"/>
      <dgm:spPr/>
    </dgm:pt>
    <dgm:pt modelId="{E460E147-E7A6-4C58-B600-4E5EB98474CD}" type="pres">
      <dgm:prSet presAssocID="{BF96A60A-EFC2-4BD9-8EFB-92D331C409D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CAB27-5385-4D82-A5B1-95E7577DD5E1}" type="pres">
      <dgm:prSet presAssocID="{BF96A60A-EFC2-4BD9-8EFB-92D331C409DC}" presName="rootConnector" presStyleLbl="node2" presStyleIdx="1" presStyleCnt="5"/>
      <dgm:spPr/>
      <dgm:t>
        <a:bodyPr/>
        <a:lstStyle/>
        <a:p>
          <a:endParaRPr lang="ru-RU"/>
        </a:p>
      </dgm:t>
    </dgm:pt>
    <dgm:pt modelId="{F9D67E3D-4782-4116-BC68-7973C00632EC}" type="pres">
      <dgm:prSet presAssocID="{BF96A60A-EFC2-4BD9-8EFB-92D331C409DC}" presName="hierChild4" presStyleCnt="0"/>
      <dgm:spPr/>
    </dgm:pt>
    <dgm:pt modelId="{252802C0-F44F-4DFB-A858-C7871502C6A2}" type="pres">
      <dgm:prSet presAssocID="{BF96A60A-EFC2-4BD9-8EFB-92D331C409DC}" presName="hierChild5" presStyleCnt="0"/>
      <dgm:spPr/>
    </dgm:pt>
    <dgm:pt modelId="{62F35E3F-8426-42EE-8219-7C1A70D5D39D}" type="pres">
      <dgm:prSet presAssocID="{3A786AFC-363F-4FAE-98F1-1F419A3E9525}" presName="Name37" presStyleLbl="parChTrans1D2" presStyleIdx="2" presStyleCnt="5"/>
      <dgm:spPr/>
      <dgm:t>
        <a:bodyPr/>
        <a:lstStyle/>
        <a:p>
          <a:endParaRPr lang="ru-RU"/>
        </a:p>
      </dgm:t>
    </dgm:pt>
    <dgm:pt modelId="{932D9210-281A-402C-B2D2-3F806C9F94EB}" type="pres">
      <dgm:prSet presAssocID="{1B193742-E291-46E8-AFF4-36F21BDE08F0}" presName="hierRoot2" presStyleCnt="0">
        <dgm:presLayoutVars>
          <dgm:hierBranch val="init"/>
        </dgm:presLayoutVars>
      </dgm:prSet>
      <dgm:spPr/>
    </dgm:pt>
    <dgm:pt modelId="{2F0FF8D9-D974-422F-B377-7FB8B702AB2E}" type="pres">
      <dgm:prSet presAssocID="{1B193742-E291-46E8-AFF4-36F21BDE08F0}" presName="rootComposite" presStyleCnt="0"/>
      <dgm:spPr/>
    </dgm:pt>
    <dgm:pt modelId="{55045593-61B4-46C3-B16D-FAC730965CD1}" type="pres">
      <dgm:prSet presAssocID="{1B193742-E291-46E8-AFF4-36F21BDE08F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954821-839B-437A-9DCF-B11C3F08CF78}" type="pres">
      <dgm:prSet presAssocID="{1B193742-E291-46E8-AFF4-36F21BDE08F0}" presName="rootConnector" presStyleLbl="node2" presStyleIdx="2" presStyleCnt="5"/>
      <dgm:spPr/>
      <dgm:t>
        <a:bodyPr/>
        <a:lstStyle/>
        <a:p>
          <a:endParaRPr lang="ru-RU"/>
        </a:p>
      </dgm:t>
    </dgm:pt>
    <dgm:pt modelId="{B8ECC8A6-98EB-46F7-A3D2-48FDB755CC3E}" type="pres">
      <dgm:prSet presAssocID="{1B193742-E291-46E8-AFF4-36F21BDE08F0}" presName="hierChild4" presStyleCnt="0"/>
      <dgm:spPr/>
    </dgm:pt>
    <dgm:pt modelId="{DA90C6C4-6999-44A5-8933-6BC5901E9242}" type="pres">
      <dgm:prSet presAssocID="{1B193742-E291-46E8-AFF4-36F21BDE08F0}" presName="hierChild5" presStyleCnt="0"/>
      <dgm:spPr/>
    </dgm:pt>
    <dgm:pt modelId="{01706CA8-AF50-4CEC-A60D-63AA7E65B34F}" type="pres">
      <dgm:prSet presAssocID="{4BC350A7-3A48-495A-A967-6E3665F8057F}" presName="Name37" presStyleLbl="parChTrans1D2" presStyleIdx="3" presStyleCnt="5"/>
      <dgm:spPr/>
      <dgm:t>
        <a:bodyPr/>
        <a:lstStyle/>
        <a:p>
          <a:endParaRPr lang="ru-RU"/>
        </a:p>
      </dgm:t>
    </dgm:pt>
    <dgm:pt modelId="{F4D8FD76-D149-4E69-AABA-1F9CAECC4143}" type="pres">
      <dgm:prSet presAssocID="{C171BB6B-BCDB-4B34-84A4-C26334926EAC}" presName="hierRoot2" presStyleCnt="0">
        <dgm:presLayoutVars>
          <dgm:hierBranch val="init"/>
        </dgm:presLayoutVars>
      </dgm:prSet>
      <dgm:spPr/>
    </dgm:pt>
    <dgm:pt modelId="{241FB11F-A9DE-4990-99E8-9F8AA704CFD3}" type="pres">
      <dgm:prSet presAssocID="{C171BB6B-BCDB-4B34-84A4-C26334926EAC}" presName="rootComposite" presStyleCnt="0"/>
      <dgm:spPr/>
    </dgm:pt>
    <dgm:pt modelId="{CDE86AE1-FC1B-4E4C-B09C-AEC53B2D2BFB}" type="pres">
      <dgm:prSet presAssocID="{C171BB6B-BCDB-4B34-84A4-C26334926EA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B81855-2287-4C8E-A076-E04DC0F49E7C}" type="pres">
      <dgm:prSet presAssocID="{C171BB6B-BCDB-4B34-84A4-C26334926EAC}" presName="rootConnector" presStyleLbl="node2" presStyleIdx="3" presStyleCnt="5"/>
      <dgm:spPr/>
      <dgm:t>
        <a:bodyPr/>
        <a:lstStyle/>
        <a:p>
          <a:endParaRPr lang="ru-RU"/>
        </a:p>
      </dgm:t>
    </dgm:pt>
    <dgm:pt modelId="{FCD7D78E-BF4D-42B1-96E1-3A0B6978BCBD}" type="pres">
      <dgm:prSet presAssocID="{C171BB6B-BCDB-4B34-84A4-C26334926EAC}" presName="hierChild4" presStyleCnt="0"/>
      <dgm:spPr/>
    </dgm:pt>
    <dgm:pt modelId="{5CA41A34-BCD6-4A67-ACD8-78821121CFD7}" type="pres">
      <dgm:prSet presAssocID="{C171BB6B-BCDB-4B34-84A4-C26334926EAC}" presName="hierChild5" presStyleCnt="0"/>
      <dgm:spPr/>
    </dgm:pt>
    <dgm:pt modelId="{E4D375EF-CBAB-4460-8180-0F4F8B81768A}" type="pres">
      <dgm:prSet presAssocID="{4642E116-25B1-4CE8-93DF-B4C47CCC35F1}" presName="Name37" presStyleLbl="parChTrans1D2" presStyleIdx="4" presStyleCnt="5"/>
      <dgm:spPr/>
      <dgm:t>
        <a:bodyPr/>
        <a:lstStyle/>
        <a:p>
          <a:endParaRPr lang="ru-RU"/>
        </a:p>
      </dgm:t>
    </dgm:pt>
    <dgm:pt modelId="{5183493C-CC46-4C84-A516-EA30499A08AC}" type="pres">
      <dgm:prSet presAssocID="{399E6487-98AF-4C5D-920E-F9E6ABD0B06B}" presName="hierRoot2" presStyleCnt="0">
        <dgm:presLayoutVars>
          <dgm:hierBranch val="init"/>
        </dgm:presLayoutVars>
      </dgm:prSet>
      <dgm:spPr/>
    </dgm:pt>
    <dgm:pt modelId="{A57835EC-F0B2-41AE-AAF7-CFC9CB32B812}" type="pres">
      <dgm:prSet presAssocID="{399E6487-98AF-4C5D-920E-F9E6ABD0B06B}" presName="rootComposite" presStyleCnt="0"/>
      <dgm:spPr/>
    </dgm:pt>
    <dgm:pt modelId="{EE7AFB7A-6999-41D8-854B-F37032CF6585}" type="pres">
      <dgm:prSet presAssocID="{399E6487-98AF-4C5D-920E-F9E6ABD0B06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4EB5C-07BC-4916-BE57-5EBDD5A83C0E}" type="pres">
      <dgm:prSet presAssocID="{399E6487-98AF-4C5D-920E-F9E6ABD0B06B}" presName="rootConnector" presStyleLbl="node2" presStyleIdx="4" presStyleCnt="5"/>
      <dgm:spPr/>
      <dgm:t>
        <a:bodyPr/>
        <a:lstStyle/>
        <a:p>
          <a:endParaRPr lang="ru-RU"/>
        </a:p>
      </dgm:t>
    </dgm:pt>
    <dgm:pt modelId="{CB0686E7-2DBB-4A40-91F9-A0D385C1D0E7}" type="pres">
      <dgm:prSet presAssocID="{399E6487-98AF-4C5D-920E-F9E6ABD0B06B}" presName="hierChild4" presStyleCnt="0"/>
      <dgm:spPr/>
    </dgm:pt>
    <dgm:pt modelId="{FDBEF163-FCB0-456F-8135-14C1CD6A668C}" type="pres">
      <dgm:prSet presAssocID="{399E6487-98AF-4C5D-920E-F9E6ABD0B06B}" presName="hierChild5" presStyleCnt="0"/>
      <dgm:spPr/>
    </dgm:pt>
    <dgm:pt modelId="{FFB4DB4D-EBB6-4828-A6A8-51567AE5EB3F}" type="pres">
      <dgm:prSet presAssocID="{27ED1CC9-9808-43B1-A107-85601F3F1FF2}" presName="hierChild3" presStyleCnt="0"/>
      <dgm:spPr/>
    </dgm:pt>
  </dgm:ptLst>
  <dgm:cxnLst>
    <dgm:cxn modelId="{3A2E0684-03D8-491D-B625-F1D9CED89906}" srcId="{27ED1CC9-9808-43B1-A107-85601F3F1FF2}" destId="{1B193742-E291-46E8-AFF4-36F21BDE08F0}" srcOrd="2" destOrd="0" parTransId="{3A786AFC-363F-4FAE-98F1-1F419A3E9525}" sibTransId="{518CA819-EF36-431D-BB5E-60D307E4D186}"/>
    <dgm:cxn modelId="{5E859820-E7CF-471C-8EFE-6DF43388138A}" type="presOf" srcId="{4642E116-25B1-4CE8-93DF-B4C47CCC35F1}" destId="{E4D375EF-CBAB-4460-8180-0F4F8B81768A}" srcOrd="0" destOrd="0" presId="urn:microsoft.com/office/officeart/2005/8/layout/orgChart1"/>
    <dgm:cxn modelId="{09BB60FA-2D84-4CCD-B379-CBEB84DADD5A}" type="presOf" srcId="{1B193742-E291-46E8-AFF4-36F21BDE08F0}" destId="{F0954821-839B-437A-9DCF-B11C3F08CF78}" srcOrd="1" destOrd="0" presId="urn:microsoft.com/office/officeart/2005/8/layout/orgChart1"/>
    <dgm:cxn modelId="{5DC71074-88FB-4ECE-AC26-37CB0C3071DE}" srcId="{27ED1CC9-9808-43B1-A107-85601F3F1FF2}" destId="{399E6487-98AF-4C5D-920E-F9E6ABD0B06B}" srcOrd="4" destOrd="0" parTransId="{4642E116-25B1-4CE8-93DF-B4C47CCC35F1}" sibTransId="{1E8446C3-6422-42DC-A70D-93286FDCDFDA}"/>
    <dgm:cxn modelId="{C88508EF-8F38-4A56-AB3D-442190CF930F}" type="presOf" srcId="{C171BB6B-BCDB-4B34-84A4-C26334926EAC}" destId="{C7B81855-2287-4C8E-A076-E04DC0F49E7C}" srcOrd="1" destOrd="0" presId="urn:microsoft.com/office/officeart/2005/8/layout/orgChart1"/>
    <dgm:cxn modelId="{0909DC95-C840-4D3D-93E2-D762E795DC6F}" type="presOf" srcId="{BF96A60A-EFC2-4BD9-8EFB-92D331C409DC}" destId="{F66CAB27-5385-4D82-A5B1-95E7577DD5E1}" srcOrd="1" destOrd="0" presId="urn:microsoft.com/office/officeart/2005/8/layout/orgChart1"/>
    <dgm:cxn modelId="{BF367A58-E994-48BE-849C-BEB72BF794E0}" type="presOf" srcId="{4BC350A7-3A48-495A-A967-6E3665F8057F}" destId="{01706CA8-AF50-4CEC-A60D-63AA7E65B34F}" srcOrd="0" destOrd="0" presId="urn:microsoft.com/office/officeart/2005/8/layout/orgChart1"/>
    <dgm:cxn modelId="{8F4BC443-363C-44C7-83D5-3C880A5DB366}" type="presOf" srcId="{399E6487-98AF-4C5D-920E-F9E6ABD0B06B}" destId="{00F4EB5C-07BC-4916-BE57-5EBDD5A83C0E}" srcOrd="1" destOrd="0" presId="urn:microsoft.com/office/officeart/2005/8/layout/orgChart1"/>
    <dgm:cxn modelId="{5E75E8CE-FD60-4352-8DCC-AE1EED426C57}" type="presOf" srcId="{DAFF1725-E9D3-49B5-A2E5-3C126B4E3045}" destId="{2E7D96BA-5D54-453B-8BF3-52D7951DAF01}" srcOrd="0" destOrd="0" presId="urn:microsoft.com/office/officeart/2005/8/layout/orgChart1"/>
    <dgm:cxn modelId="{D50416CC-3F64-4226-BA69-3096F34B0886}" type="presOf" srcId="{27ED1CC9-9808-43B1-A107-85601F3F1FF2}" destId="{64EB8E72-6ADF-48FC-AA7A-9DB30B603393}" srcOrd="0" destOrd="0" presId="urn:microsoft.com/office/officeart/2005/8/layout/orgChart1"/>
    <dgm:cxn modelId="{D48C5D96-1994-4D2F-B7BD-09C0B46136DC}" type="presOf" srcId="{D4859E86-079E-431C-8220-2114324D8E5B}" destId="{222BC9DA-0E96-4B1B-BA49-7EC55977138B}" srcOrd="0" destOrd="0" presId="urn:microsoft.com/office/officeart/2005/8/layout/orgChart1"/>
    <dgm:cxn modelId="{A1E366F9-CC8A-47C9-8800-EF831A20FDB5}" srcId="{DAFF1725-E9D3-49B5-A2E5-3C126B4E3045}" destId="{27ED1CC9-9808-43B1-A107-85601F3F1FF2}" srcOrd="0" destOrd="0" parTransId="{6A2B244C-FE99-4C19-8BD7-14FBD94EE605}" sibTransId="{FC5F53BC-5B3D-4931-94CB-24D25D19228E}"/>
    <dgm:cxn modelId="{723FA7CF-F887-4B92-A1C6-A6B74B592ADC}" srcId="{27ED1CC9-9808-43B1-A107-85601F3F1FF2}" destId="{C171BB6B-BCDB-4B34-84A4-C26334926EAC}" srcOrd="3" destOrd="0" parTransId="{4BC350A7-3A48-495A-A967-6E3665F8057F}" sibTransId="{4F860CD2-2637-425D-8749-B8E46923497F}"/>
    <dgm:cxn modelId="{06188772-AA5E-4A06-86D9-590BABB3C07E}" type="presOf" srcId="{C171BB6B-BCDB-4B34-84A4-C26334926EAC}" destId="{CDE86AE1-FC1B-4E4C-B09C-AEC53B2D2BFB}" srcOrd="0" destOrd="0" presId="urn:microsoft.com/office/officeart/2005/8/layout/orgChart1"/>
    <dgm:cxn modelId="{EBC0B91E-7041-4FB8-8FB5-42920F7ECA25}" type="presOf" srcId="{1464B043-CF7D-4E85-90A5-5F53772CF9F9}" destId="{6F72D9C7-AA9E-47D5-BEBC-D7ED14CC821C}" srcOrd="0" destOrd="0" presId="urn:microsoft.com/office/officeart/2005/8/layout/orgChart1"/>
    <dgm:cxn modelId="{A27EB9A8-158A-472D-AD13-5F5DC5F3D8FF}" type="presOf" srcId="{D4859E86-079E-431C-8220-2114324D8E5B}" destId="{B9C83B6E-4C37-407D-875E-E3A7F88C0A22}" srcOrd="1" destOrd="0" presId="urn:microsoft.com/office/officeart/2005/8/layout/orgChart1"/>
    <dgm:cxn modelId="{D42B5EFA-8611-47DE-A215-126BA30FC3E7}" type="presOf" srcId="{1B193742-E291-46E8-AFF4-36F21BDE08F0}" destId="{55045593-61B4-46C3-B16D-FAC730965CD1}" srcOrd="0" destOrd="0" presId="urn:microsoft.com/office/officeart/2005/8/layout/orgChart1"/>
    <dgm:cxn modelId="{02C47969-D102-45AA-9430-11B147CB7C82}" type="presOf" srcId="{BF96A60A-EFC2-4BD9-8EFB-92D331C409DC}" destId="{E460E147-E7A6-4C58-B600-4E5EB98474CD}" srcOrd="0" destOrd="0" presId="urn:microsoft.com/office/officeart/2005/8/layout/orgChart1"/>
    <dgm:cxn modelId="{5A5636DD-4F15-4367-B4B9-DFA41A23997D}" srcId="{27ED1CC9-9808-43B1-A107-85601F3F1FF2}" destId="{BF96A60A-EFC2-4BD9-8EFB-92D331C409DC}" srcOrd="1" destOrd="0" parTransId="{1464B043-CF7D-4E85-90A5-5F53772CF9F9}" sibTransId="{4CC01B22-575D-4C7F-A183-A5799BBF7057}"/>
    <dgm:cxn modelId="{0986F299-E90C-48F4-9DCF-DDD510730954}" type="presOf" srcId="{399E6487-98AF-4C5D-920E-F9E6ABD0B06B}" destId="{EE7AFB7A-6999-41D8-854B-F37032CF6585}" srcOrd="0" destOrd="0" presId="urn:microsoft.com/office/officeart/2005/8/layout/orgChart1"/>
    <dgm:cxn modelId="{1E2471C6-1408-4451-9458-9ECEBCEBC3BF}" type="presOf" srcId="{3A786AFC-363F-4FAE-98F1-1F419A3E9525}" destId="{62F35E3F-8426-42EE-8219-7C1A70D5D39D}" srcOrd="0" destOrd="0" presId="urn:microsoft.com/office/officeart/2005/8/layout/orgChart1"/>
    <dgm:cxn modelId="{CCEA65C5-AAD8-458B-9AC2-348907195450}" srcId="{27ED1CC9-9808-43B1-A107-85601F3F1FF2}" destId="{D4859E86-079E-431C-8220-2114324D8E5B}" srcOrd="0" destOrd="0" parTransId="{F6188AD8-8835-4BF5-95B3-D2921E0AEEB6}" sibTransId="{FB5162D3-8420-404A-9AFE-A6A25AB563D8}"/>
    <dgm:cxn modelId="{59FEF9A9-6A12-4E40-9FD4-C70D7776A7DF}" type="presOf" srcId="{F6188AD8-8835-4BF5-95B3-D2921E0AEEB6}" destId="{8DF33D70-0E2A-4F32-BB7A-9F637F1673E7}" srcOrd="0" destOrd="0" presId="urn:microsoft.com/office/officeart/2005/8/layout/orgChart1"/>
    <dgm:cxn modelId="{ACB58746-F2EE-4588-BDE4-A7344DC3F683}" type="presOf" srcId="{27ED1CC9-9808-43B1-A107-85601F3F1FF2}" destId="{B05BEC07-E233-4B02-8287-12A5829D2662}" srcOrd="1" destOrd="0" presId="urn:microsoft.com/office/officeart/2005/8/layout/orgChart1"/>
    <dgm:cxn modelId="{00A58DA4-3508-402B-879D-5C3AA5FE4180}" type="presParOf" srcId="{2E7D96BA-5D54-453B-8BF3-52D7951DAF01}" destId="{F5095D0C-BA49-48D7-B284-FA4A28285CB8}" srcOrd="0" destOrd="0" presId="urn:microsoft.com/office/officeart/2005/8/layout/orgChart1"/>
    <dgm:cxn modelId="{6FE27D3A-6C56-4981-9FFB-F42C8ABB1745}" type="presParOf" srcId="{F5095D0C-BA49-48D7-B284-FA4A28285CB8}" destId="{8286F4BB-C416-4110-BFF3-D516A6A3BD95}" srcOrd="0" destOrd="0" presId="urn:microsoft.com/office/officeart/2005/8/layout/orgChart1"/>
    <dgm:cxn modelId="{97705945-55C6-424B-A906-9568253621BB}" type="presParOf" srcId="{8286F4BB-C416-4110-BFF3-D516A6A3BD95}" destId="{64EB8E72-6ADF-48FC-AA7A-9DB30B603393}" srcOrd="0" destOrd="0" presId="urn:microsoft.com/office/officeart/2005/8/layout/orgChart1"/>
    <dgm:cxn modelId="{555A11A5-CBEA-41EB-BD32-2367E2441D0E}" type="presParOf" srcId="{8286F4BB-C416-4110-BFF3-D516A6A3BD95}" destId="{B05BEC07-E233-4B02-8287-12A5829D2662}" srcOrd="1" destOrd="0" presId="urn:microsoft.com/office/officeart/2005/8/layout/orgChart1"/>
    <dgm:cxn modelId="{0392093D-94D1-44E9-9BB5-CCE872EBD3B7}" type="presParOf" srcId="{F5095D0C-BA49-48D7-B284-FA4A28285CB8}" destId="{08619854-BF5F-4D7E-B6A6-725FDB40C9C8}" srcOrd="1" destOrd="0" presId="urn:microsoft.com/office/officeart/2005/8/layout/orgChart1"/>
    <dgm:cxn modelId="{296ADF9D-D9CE-4837-A8DB-34496252EF5D}" type="presParOf" srcId="{08619854-BF5F-4D7E-B6A6-725FDB40C9C8}" destId="{8DF33D70-0E2A-4F32-BB7A-9F637F1673E7}" srcOrd="0" destOrd="0" presId="urn:microsoft.com/office/officeart/2005/8/layout/orgChart1"/>
    <dgm:cxn modelId="{A3E5893B-0D6C-4184-8D4F-776E9F892D6C}" type="presParOf" srcId="{08619854-BF5F-4D7E-B6A6-725FDB40C9C8}" destId="{70D09F55-C58B-49FD-BA95-4EFB905246F1}" srcOrd="1" destOrd="0" presId="urn:microsoft.com/office/officeart/2005/8/layout/orgChart1"/>
    <dgm:cxn modelId="{56E1DB2E-5460-47A4-8446-FEEF7F78CDAC}" type="presParOf" srcId="{70D09F55-C58B-49FD-BA95-4EFB905246F1}" destId="{B156B958-8A94-4907-B8D0-A5D854279EA5}" srcOrd="0" destOrd="0" presId="urn:microsoft.com/office/officeart/2005/8/layout/orgChart1"/>
    <dgm:cxn modelId="{2CA9A9EE-639D-44E0-B35F-9C10ABEB9668}" type="presParOf" srcId="{B156B958-8A94-4907-B8D0-A5D854279EA5}" destId="{222BC9DA-0E96-4B1B-BA49-7EC55977138B}" srcOrd="0" destOrd="0" presId="urn:microsoft.com/office/officeart/2005/8/layout/orgChart1"/>
    <dgm:cxn modelId="{294CCFB9-F6E4-4565-8CC6-9D818A08C3BA}" type="presParOf" srcId="{B156B958-8A94-4907-B8D0-A5D854279EA5}" destId="{B9C83B6E-4C37-407D-875E-E3A7F88C0A22}" srcOrd="1" destOrd="0" presId="urn:microsoft.com/office/officeart/2005/8/layout/orgChart1"/>
    <dgm:cxn modelId="{AFF19C45-0222-45A5-B686-02CA5EB87C64}" type="presParOf" srcId="{70D09F55-C58B-49FD-BA95-4EFB905246F1}" destId="{E7628B9A-5E61-4BFC-BE33-A89D76A4AFC9}" srcOrd="1" destOrd="0" presId="urn:microsoft.com/office/officeart/2005/8/layout/orgChart1"/>
    <dgm:cxn modelId="{2A5C81B1-87B6-41E9-A609-87892D04E019}" type="presParOf" srcId="{70D09F55-C58B-49FD-BA95-4EFB905246F1}" destId="{C66AFBED-2995-478B-AD61-BE0CC5DBBE03}" srcOrd="2" destOrd="0" presId="urn:microsoft.com/office/officeart/2005/8/layout/orgChart1"/>
    <dgm:cxn modelId="{4F70EA70-D68E-4770-B5D7-51D6239F0B19}" type="presParOf" srcId="{08619854-BF5F-4D7E-B6A6-725FDB40C9C8}" destId="{6F72D9C7-AA9E-47D5-BEBC-D7ED14CC821C}" srcOrd="2" destOrd="0" presId="urn:microsoft.com/office/officeart/2005/8/layout/orgChart1"/>
    <dgm:cxn modelId="{68B03511-CE53-4F68-83F8-E44FE71A52EA}" type="presParOf" srcId="{08619854-BF5F-4D7E-B6A6-725FDB40C9C8}" destId="{F3904E83-434F-4161-A8EE-3866AA6FEA56}" srcOrd="3" destOrd="0" presId="urn:microsoft.com/office/officeart/2005/8/layout/orgChart1"/>
    <dgm:cxn modelId="{27ABC968-7DC8-4090-8723-30BFDB5D2853}" type="presParOf" srcId="{F3904E83-434F-4161-A8EE-3866AA6FEA56}" destId="{49084FB0-A5CC-4D14-A7F9-CB86EC516510}" srcOrd="0" destOrd="0" presId="urn:microsoft.com/office/officeart/2005/8/layout/orgChart1"/>
    <dgm:cxn modelId="{FFABC1B7-846B-46FE-B635-40186F6E69CF}" type="presParOf" srcId="{49084FB0-A5CC-4D14-A7F9-CB86EC516510}" destId="{E460E147-E7A6-4C58-B600-4E5EB98474CD}" srcOrd="0" destOrd="0" presId="urn:microsoft.com/office/officeart/2005/8/layout/orgChart1"/>
    <dgm:cxn modelId="{B5A9EC3C-2FA3-4EF5-B19B-876CE08B0046}" type="presParOf" srcId="{49084FB0-A5CC-4D14-A7F9-CB86EC516510}" destId="{F66CAB27-5385-4D82-A5B1-95E7577DD5E1}" srcOrd="1" destOrd="0" presId="urn:microsoft.com/office/officeart/2005/8/layout/orgChart1"/>
    <dgm:cxn modelId="{250F1A1F-A50D-4BFB-8F36-8E31023E6637}" type="presParOf" srcId="{F3904E83-434F-4161-A8EE-3866AA6FEA56}" destId="{F9D67E3D-4782-4116-BC68-7973C00632EC}" srcOrd="1" destOrd="0" presId="urn:microsoft.com/office/officeart/2005/8/layout/orgChart1"/>
    <dgm:cxn modelId="{1E29E0E3-2C1E-4D28-8042-16C03D11BB0C}" type="presParOf" srcId="{F3904E83-434F-4161-A8EE-3866AA6FEA56}" destId="{252802C0-F44F-4DFB-A858-C7871502C6A2}" srcOrd="2" destOrd="0" presId="urn:microsoft.com/office/officeart/2005/8/layout/orgChart1"/>
    <dgm:cxn modelId="{221A160F-D0AF-414B-8F42-920CAE1FAFF1}" type="presParOf" srcId="{08619854-BF5F-4D7E-B6A6-725FDB40C9C8}" destId="{62F35E3F-8426-42EE-8219-7C1A70D5D39D}" srcOrd="4" destOrd="0" presId="urn:microsoft.com/office/officeart/2005/8/layout/orgChart1"/>
    <dgm:cxn modelId="{A4784C5B-A50D-4CD1-879E-BECA218984CA}" type="presParOf" srcId="{08619854-BF5F-4D7E-B6A6-725FDB40C9C8}" destId="{932D9210-281A-402C-B2D2-3F806C9F94EB}" srcOrd="5" destOrd="0" presId="urn:microsoft.com/office/officeart/2005/8/layout/orgChart1"/>
    <dgm:cxn modelId="{6E970F08-3EEE-4CE4-A983-286F575C14F2}" type="presParOf" srcId="{932D9210-281A-402C-B2D2-3F806C9F94EB}" destId="{2F0FF8D9-D974-422F-B377-7FB8B702AB2E}" srcOrd="0" destOrd="0" presId="urn:microsoft.com/office/officeart/2005/8/layout/orgChart1"/>
    <dgm:cxn modelId="{C728E8B4-1D54-4C88-BDA2-FAF1A4B7B586}" type="presParOf" srcId="{2F0FF8D9-D974-422F-B377-7FB8B702AB2E}" destId="{55045593-61B4-46C3-B16D-FAC730965CD1}" srcOrd="0" destOrd="0" presId="urn:microsoft.com/office/officeart/2005/8/layout/orgChart1"/>
    <dgm:cxn modelId="{3F782B75-471F-4E6F-86D3-3C4F084831E4}" type="presParOf" srcId="{2F0FF8D9-D974-422F-B377-7FB8B702AB2E}" destId="{F0954821-839B-437A-9DCF-B11C3F08CF78}" srcOrd="1" destOrd="0" presId="urn:microsoft.com/office/officeart/2005/8/layout/orgChart1"/>
    <dgm:cxn modelId="{510BC854-8E88-4E6E-BA86-DC52D601886D}" type="presParOf" srcId="{932D9210-281A-402C-B2D2-3F806C9F94EB}" destId="{B8ECC8A6-98EB-46F7-A3D2-48FDB755CC3E}" srcOrd="1" destOrd="0" presId="urn:microsoft.com/office/officeart/2005/8/layout/orgChart1"/>
    <dgm:cxn modelId="{B7B85747-8343-4B84-9F4F-38868D093402}" type="presParOf" srcId="{932D9210-281A-402C-B2D2-3F806C9F94EB}" destId="{DA90C6C4-6999-44A5-8933-6BC5901E9242}" srcOrd="2" destOrd="0" presId="urn:microsoft.com/office/officeart/2005/8/layout/orgChart1"/>
    <dgm:cxn modelId="{FDEA14DD-D1C2-4203-A00C-6BDAED634A40}" type="presParOf" srcId="{08619854-BF5F-4D7E-B6A6-725FDB40C9C8}" destId="{01706CA8-AF50-4CEC-A60D-63AA7E65B34F}" srcOrd="6" destOrd="0" presId="urn:microsoft.com/office/officeart/2005/8/layout/orgChart1"/>
    <dgm:cxn modelId="{BA09AD7F-6719-44DE-862F-04CADC18E452}" type="presParOf" srcId="{08619854-BF5F-4D7E-B6A6-725FDB40C9C8}" destId="{F4D8FD76-D149-4E69-AABA-1F9CAECC4143}" srcOrd="7" destOrd="0" presId="urn:microsoft.com/office/officeart/2005/8/layout/orgChart1"/>
    <dgm:cxn modelId="{74778D52-8B98-4401-A00E-FBD8C06F148B}" type="presParOf" srcId="{F4D8FD76-D149-4E69-AABA-1F9CAECC4143}" destId="{241FB11F-A9DE-4990-99E8-9F8AA704CFD3}" srcOrd="0" destOrd="0" presId="urn:microsoft.com/office/officeart/2005/8/layout/orgChart1"/>
    <dgm:cxn modelId="{0D3102C4-CD63-47A5-BD69-D3F65A32BC67}" type="presParOf" srcId="{241FB11F-A9DE-4990-99E8-9F8AA704CFD3}" destId="{CDE86AE1-FC1B-4E4C-B09C-AEC53B2D2BFB}" srcOrd="0" destOrd="0" presId="urn:microsoft.com/office/officeart/2005/8/layout/orgChart1"/>
    <dgm:cxn modelId="{3C8887D2-E086-42FF-9630-2AACF9C62C94}" type="presParOf" srcId="{241FB11F-A9DE-4990-99E8-9F8AA704CFD3}" destId="{C7B81855-2287-4C8E-A076-E04DC0F49E7C}" srcOrd="1" destOrd="0" presId="urn:microsoft.com/office/officeart/2005/8/layout/orgChart1"/>
    <dgm:cxn modelId="{642B454B-621B-487F-8288-2C43E74E642F}" type="presParOf" srcId="{F4D8FD76-D149-4E69-AABA-1F9CAECC4143}" destId="{FCD7D78E-BF4D-42B1-96E1-3A0B6978BCBD}" srcOrd="1" destOrd="0" presId="urn:microsoft.com/office/officeart/2005/8/layout/orgChart1"/>
    <dgm:cxn modelId="{940EE17C-2023-4768-A7BF-F1D215E07822}" type="presParOf" srcId="{F4D8FD76-D149-4E69-AABA-1F9CAECC4143}" destId="{5CA41A34-BCD6-4A67-ACD8-78821121CFD7}" srcOrd="2" destOrd="0" presId="urn:microsoft.com/office/officeart/2005/8/layout/orgChart1"/>
    <dgm:cxn modelId="{A953A627-1D2B-4463-A8E7-16B69CCE1A76}" type="presParOf" srcId="{08619854-BF5F-4D7E-B6A6-725FDB40C9C8}" destId="{E4D375EF-CBAB-4460-8180-0F4F8B81768A}" srcOrd="8" destOrd="0" presId="urn:microsoft.com/office/officeart/2005/8/layout/orgChart1"/>
    <dgm:cxn modelId="{2936D996-0422-4716-ADA9-2071A6D37581}" type="presParOf" srcId="{08619854-BF5F-4D7E-B6A6-725FDB40C9C8}" destId="{5183493C-CC46-4C84-A516-EA30499A08AC}" srcOrd="9" destOrd="0" presId="urn:microsoft.com/office/officeart/2005/8/layout/orgChart1"/>
    <dgm:cxn modelId="{7DC9DA9E-D2AE-4DE4-99EA-1C304DA7D8ED}" type="presParOf" srcId="{5183493C-CC46-4C84-A516-EA30499A08AC}" destId="{A57835EC-F0B2-41AE-AAF7-CFC9CB32B812}" srcOrd="0" destOrd="0" presId="urn:microsoft.com/office/officeart/2005/8/layout/orgChart1"/>
    <dgm:cxn modelId="{9BEF38CF-1A07-4B57-9A6A-DE24FFDD0308}" type="presParOf" srcId="{A57835EC-F0B2-41AE-AAF7-CFC9CB32B812}" destId="{EE7AFB7A-6999-41D8-854B-F37032CF6585}" srcOrd="0" destOrd="0" presId="urn:microsoft.com/office/officeart/2005/8/layout/orgChart1"/>
    <dgm:cxn modelId="{2D5A910C-31CE-4761-899C-BE2F19B12D0A}" type="presParOf" srcId="{A57835EC-F0B2-41AE-AAF7-CFC9CB32B812}" destId="{00F4EB5C-07BC-4916-BE57-5EBDD5A83C0E}" srcOrd="1" destOrd="0" presId="urn:microsoft.com/office/officeart/2005/8/layout/orgChart1"/>
    <dgm:cxn modelId="{AA6FE580-CF2B-4A00-97CF-296E2BBEBF94}" type="presParOf" srcId="{5183493C-CC46-4C84-A516-EA30499A08AC}" destId="{CB0686E7-2DBB-4A40-91F9-A0D385C1D0E7}" srcOrd="1" destOrd="0" presId="urn:microsoft.com/office/officeart/2005/8/layout/orgChart1"/>
    <dgm:cxn modelId="{260F4A47-2F06-448E-8C8C-5DBE453F2BC5}" type="presParOf" srcId="{5183493C-CC46-4C84-A516-EA30499A08AC}" destId="{FDBEF163-FCB0-456F-8135-14C1CD6A668C}" srcOrd="2" destOrd="0" presId="urn:microsoft.com/office/officeart/2005/8/layout/orgChart1"/>
    <dgm:cxn modelId="{BEB215EB-148A-41AD-A477-A3BBF6798D90}" type="presParOf" srcId="{F5095D0C-BA49-48D7-B284-FA4A28285CB8}" destId="{FFB4DB4D-EBB6-4828-A6A8-51567AE5EB3F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6B272-0B5F-4BA2-A85A-C13F0C0F7EA1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F5CB0-60C2-421F-9C90-81BD8E629C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ityadspix.com/tsclick-HQB7T9F0-SLZKVXTQ?sa=sa%3Dbonusberry&amp;bt=20&amp;pt=9&amp;lt=2&amp;tl=1&amp;im=MTg5NS0wLTE0MTAzNDc5NzctMTIyMjUwNjQ=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сточник. книги Моя родословная: Для учащихся начальной школы - 25 Декабря 2013 - Blog - Rudj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Генеалогия – наука, изучающая родословные людей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ages.slanet.com.ua/~src3694924/sostavlyu_geneologicheskoe_dre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22" y="1142984"/>
            <a:ext cx="8339244" cy="588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Лев Николаевич Толстой р. 9 сентябрь 1828 ум. 7 ноябрь 1910 - Родов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579" y="285728"/>
            <a:ext cx="9321579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Великий Князь Всея Руси Рюрикович Президенту об Армагедоне - Мидгард ин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7"/>
            <a:ext cx="4286280" cy="5143535"/>
          </a:xfrm>
          <a:prstGeom prst="rect">
            <a:avLst/>
          </a:prstGeom>
          <a:noFill/>
        </p:spPr>
      </p:pic>
      <p:pic>
        <p:nvPicPr>
          <p:cNvPr id="25604" name="Picture 4" descr="РОМАНОВ МИХАИЛ ФЁДОРОВИЧ. Царь и Великий Князь всея Руси, основатель царской династии Романовых Зороастрийская община Санкт-Пе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3375511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4294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повести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Чингиза</a:t>
            </a:r>
            <a:r>
              <a:rPr lang="ru-RU" dirty="0">
                <a:latin typeface="Arial" pitchFamily="34" charset="0"/>
                <a:cs typeface="Arial" pitchFamily="34" charset="0"/>
              </a:rPr>
              <a:t> Айтматова «Белый пароход» есть такой эпизод. Солдат встречается с мальчиком и выясняет, что он не знает, откуда род начинается и даже обязательного </a:t>
            </a:r>
            <a:r>
              <a:rPr lang="ru-RU" dirty="0">
                <a:latin typeface="Arial" pitchFamily="34" charset="0"/>
                <a:cs typeface="Arial" pitchFamily="34" charset="0"/>
                <a:hlinkClick r:id="rId2" tooltip="dokolena.ru"/>
              </a:rPr>
              <a:t>колена</a:t>
            </a:r>
            <a:r>
              <a:rPr lang="ru-RU" dirty="0">
                <a:latin typeface="Arial" pitchFamily="34" charset="0"/>
                <a:cs typeface="Arial" pitchFamily="34" charset="0"/>
              </a:rPr>
              <a:t> семерых отцов не знает. Он знал только своего отца, деда, прадеда.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А </a:t>
            </a:r>
            <a:r>
              <a:rPr lang="ru-RU" dirty="0">
                <a:latin typeface="Arial" pitchFamily="34" charset="0"/>
                <a:cs typeface="Arial" pitchFamily="34" charset="0"/>
              </a:rPr>
              <a:t>затем следует такой диалог: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ru-RU" dirty="0">
                <a:latin typeface="Arial" pitchFamily="34" charset="0"/>
                <a:cs typeface="Arial" pitchFamily="34" charset="0"/>
              </a:rPr>
              <a:t>Дед говорит, что если люди не будут помнить отцов, то они испортятся.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ru-RU" dirty="0">
                <a:latin typeface="Arial" pitchFamily="34" charset="0"/>
                <a:cs typeface="Arial" pitchFamily="34" charset="0"/>
              </a:rPr>
              <a:t>Почему?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ru-RU" dirty="0">
                <a:latin typeface="Arial" pitchFamily="34" charset="0"/>
                <a:cs typeface="Arial" pitchFamily="34" charset="0"/>
              </a:rPr>
              <a:t>Дед говорит, что тогда никто не будет стыдиться плохих дел, потому что дети и дети детей о них не будут помнить. И никто не будет делать хорошие дела, потому что дети об этом не будут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знать.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с таблицей стр. 22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Город Харцызск, Донецкая область - Донбасс информацио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572428" cy="6734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5286375"/>
            <a:ext cx="8229600" cy="1143000"/>
          </a:xfrm>
        </p:spPr>
        <p:txBody>
          <a:bodyPr/>
          <a:lstStyle/>
          <a:p>
            <a:endParaRPr lang="ru-RU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 rot="16200000">
            <a:off x="4196557" y="732631"/>
            <a:ext cx="608012" cy="8143875"/>
          </a:xfrm>
          <a:prstGeom prst="leftBrac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5" y="142852"/>
            <a:ext cx="9286875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2" descr="Границы россии на карт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929481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2" descr="Мой Мир@Mai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72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TimeNews &quot; Заявление Государственной пограничной службы Укра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413" y="3214688"/>
            <a:ext cx="546258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2" descr="Творческий вечер: новый флаг для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57375"/>
            <a:ext cx="4500562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Скачать бесплатные обои Герб России для рабочего стола в разрешении - 11 Марта 2014 - Blog - Dizv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428750"/>
            <a:ext cx="3981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u-RU" sz="6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6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Отыщи всему начало, и ты многое поймешь</a:t>
            </a: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algn="ctr">
              <a:buNone/>
            </a:pP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????</a:t>
            </a:r>
          </a:p>
          <a:p>
            <a:pPr algn="ctr"/>
            <a:endParaRPr lang="ru-RU" sz="6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214422"/>
            <a:ext cx="8858312" cy="3214709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МОЯ РОДОСЛОВНАЯ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Словарная работа стр. 21-22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сточник. книги Моя родословная: Для учащихся начальной школы - 25 Декабря 2013 - Blog - Rudj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0"/>
          <a:ext cx="8643998" cy="67768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91498"/>
                <a:gridCol w="5152500"/>
              </a:tblGrid>
              <a:tr h="139332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Фамилии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atin typeface="Arial" pitchFamily="34" charset="0"/>
                          <a:cs typeface="Arial" pitchFamily="34" charset="0"/>
                        </a:rPr>
                        <a:t>Происхождение фамилий</a:t>
                      </a:r>
                    </a:p>
                  </a:txBody>
                  <a:tcPr marL="9525" marR="9525" marT="9525" marB="9525" anchor="ctr"/>
                </a:tc>
              </a:tr>
              <a:tr h="5178950">
                <a:tc>
                  <a:txBody>
                    <a:bodyPr/>
                    <a:lstStyle/>
                    <a:p>
                      <a:pPr marL="342900" lvl="0" indent="-342900" algn="l"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1. Пермяков</a:t>
                      </a:r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Уфимцев</a:t>
                      </a:r>
                    </a:p>
                    <a:p>
                      <a:pPr marL="342900" lvl="0" indent="-342900" algn="l"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2. Антонов</a:t>
                      </a:r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Иванов</a:t>
                      </a:r>
                    </a:p>
                    <a:p>
                      <a:pPr marL="342900" lvl="0" indent="-342900" algn="l"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3. Кузнецов</a:t>
                      </a:r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Мельников</a:t>
                      </a:r>
                    </a:p>
                    <a:p>
                      <a:pPr marL="342900" lvl="0" indent="-342900" algn="l"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4. Носов</a:t>
                      </a:r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, Глазьев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А. 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названию географического 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объекта</a:t>
                      </a:r>
                    </a:p>
                    <a:p>
                      <a:pPr algn="l"/>
                      <a:endParaRPr lang="ru-RU" sz="3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Б. По части 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тела</a:t>
                      </a:r>
                    </a:p>
                    <a:p>
                      <a:pPr algn="l"/>
                      <a:endParaRPr lang="ru-RU" sz="3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В. По 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имени</a:t>
                      </a:r>
                    </a:p>
                    <a:p>
                      <a:pPr algn="l"/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Г. По 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профессии</a:t>
                      </a:r>
                    </a:p>
                    <a:p>
                      <a:pPr algn="l"/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77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?</vt:lpstr>
      <vt:lpstr>Слайд 4</vt:lpstr>
      <vt:lpstr>?</vt:lpstr>
      <vt:lpstr>Слайд 6</vt:lpstr>
      <vt:lpstr>МОЯ РОДОСЛОВНАЯ</vt:lpstr>
      <vt:lpstr>Слайд 8</vt:lpstr>
      <vt:lpstr>Слайд 9</vt:lpstr>
      <vt:lpstr>Слайд 10</vt:lpstr>
      <vt:lpstr>Генеалогия – наука, изучающая родословные людей</vt:lpstr>
      <vt:lpstr>Слайд 12</vt:lpstr>
      <vt:lpstr>Слайд 13</vt:lpstr>
      <vt:lpstr>Слайд 14</vt:lpstr>
      <vt:lpstr>Работа с таблицей стр. 22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4</cp:revision>
  <dcterms:created xsi:type="dcterms:W3CDTF">2014-09-10T11:27:43Z</dcterms:created>
  <dcterms:modified xsi:type="dcterms:W3CDTF">2014-09-10T15:02:08Z</dcterms:modified>
</cp:coreProperties>
</file>