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2BF1-80DE-44AC-BD27-EEE8AE74ED29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4810-257D-4679-8069-4C7173ED35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Исторические памятники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4357694"/>
            <a:ext cx="8858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Словарная работа стр. 13 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стр. 14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Археологом может стать каждый / В России и мире / Новости - Иркутск-350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3733800"/>
          </a:xfrm>
          <a:prstGeom prst="rect">
            <a:avLst/>
          </a:prstGeom>
          <a:noFill/>
        </p:spPr>
      </p:pic>
      <p:pic>
        <p:nvPicPr>
          <p:cNvPr id="22532" name="Picture 4" descr="Челябинские археологи раскопали могильник со скелетом женщины и семи детей - Новости в Челябинс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778" y="3429000"/>
            <a:ext cx="510822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ГАЛЕРЕЯ КАРТИНОК&quot; БЫЛИННЫЕ БОГАТЫРИ, БЫЛИННЫЙ МИ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86412" cy="6945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На красноярском Севере нашли берестяную грамоту - События В Красноярском крае - 4g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" y="428604"/>
            <a:ext cx="914406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Как учили школьников в древней руси - Картинка 3852/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928926" cy="6594935"/>
          </a:xfrm>
          <a:prstGeom prst="rect">
            <a:avLst/>
          </a:prstGeom>
          <a:noFill/>
        </p:spPr>
      </p:pic>
      <p:pic>
        <p:nvPicPr>
          <p:cNvPr id="25604" name="Picture 4" descr="XI век. Архангельское Евангелие-Международная выставка каллиграф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5051" y="0"/>
            <a:ext cx="6398949" cy="3857652"/>
          </a:xfrm>
          <a:prstGeom prst="rect">
            <a:avLst/>
          </a:prstGeom>
          <a:noFill/>
        </p:spPr>
      </p:pic>
      <p:pic>
        <p:nvPicPr>
          <p:cNvPr id="25606" name="Picture 6" descr="Евпатория. Евпаторийский УВК &quot;Интеграл&quot; - АФОРИЗМ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143247"/>
            <a:ext cx="3714744" cy="375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357166"/>
            <a:ext cx="5214974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Исторические памятники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214414" y="1500174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3018222" y="2661042"/>
            <a:ext cx="235745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7" idx="0"/>
          </p:cNvCxnSpPr>
          <p:nvPr/>
        </p:nvCxnSpPr>
        <p:spPr>
          <a:xfrm>
            <a:off x="5857884" y="1500174"/>
            <a:ext cx="1250165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2844" y="2285992"/>
            <a:ext cx="3357586" cy="164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Вещественные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(посуда, оружие, украшения и т.д.)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4000504"/>
            <a:ext cx="3500462" cy="1571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Устные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(предания, легенды, сказания)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2357430"/>
            <a:ext cx="3500462" cy="1571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Письменные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(записи на камнях, глине, металле, берестяные грамоты)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0" y="3571876"/>
            <a:ext cx="1971660" cy="25542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Sea Wre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2" cy="4429132"/>
          </a:xfrm>
          <a:prstGeom prst="rect">
            <a:avLst/>
          </a:prstGeom>
          <a:noFill/>
        </p:spPr>
      </p:pic>
      <p:pic>
        <p:nvPicPr>
          <p:cNvPr id="1030" name="Picture 6" descr="Огромная коллекция фотографий девушек, еды, природы, аниме, на любой вкус - Страница 24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638544"/>
            <a:ext cx="5715008" cy="3219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СТИ. Ялта. Крым. Украина. Подводные сокровища Крыма: легенда и факты о &quot;Черном принц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14290"/>
            <a:ext cx="9644092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репость Ульциня - Арри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3D davidj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01808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Древний храм под вод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71480"/>
            <a:ext cx="944704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Путешествия, достопримечательности, фотографии, природа, история. Белорусский блогер cta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4850" cy="6858000"/>
          </a:xfrm>
          <a:prstGeom prst="rect">
            <a:avLst/>
          </a:prstGeom>
          <a:noFill/>
        </p:spPr>
      </p:pic>
      <p:pic>
        <p:nvPicPr>
          <p:cNvPr id="19460" name="Picture 4" descr="В Забайкалье восстановят церквь 17-го 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248" y="0"/>
            <a:ext cx="4613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Выставка монет древнего Казахстана пройдет в Астане Культура Лента новостей &quot;Новости - Казахста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715000" cy="2809876"/>
          </a:xfrm>
          <a:prstGeom prst="rect">
            <a:avLst/>
          </a:prstGeom>
          <a:noFill/>
        </p:spPr>
      </p:pic>
      <p:pic>
        <p:nvPicPr>
          <p:cNvPr id="20484" name="Picture 4" descr="Плэйкаст &quot;Кувшин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095750" cy="2886076"/>
          </a:xfrm>
          <a:prstGeom prst="rect">
            <a:avLst/>
          </a:prstGeom>
          <a:noFill/>
        </p:spPr>
      </p:pic>
      <p:pic>
        <p:nvPicPr>
          <p:cNvPr id="20486" name="Picture 6" descr="Гномы - Фору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496"/>
            <a:ext cx="4786346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Археологи – ученые, изучающие историю по предметам, найденным в земле во время раскопок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Омские археологи ищут остатки тарского городища. Недвижимость в Ом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64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59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Исторические памятники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Археологи – ученые, изучающие историю по предметам, найденным в земле во время раскопок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8</cp:revision>
  <dcterms:created xsi:type="dcterms:W3CDTF">2014-09-02T13:04:18Z</dcterms:created>
  <dcterms:modified xsi:type="dcterms:W3CDTF">2014-09-02T14:46:27Z</dcterms:modified>
</cp:coreProperties>
</file>