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CFBC44-E458-43B9-BA80-5449B4B6511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C7511D-87D2-4AE2-B01D-B3094C43E7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19399"/>
          </a:xfrm>
        </p:spPr>
        <p:txBody>
          <a:bodyPr/>
          <a:lstStyle/>
          <a:p>
            <a:r>
              <a:rPr lang="ru-RU" dirty="0" smtClean="0"/>
              <a:t>Черносотенцы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953000"/>
            <a:ext cx="8064896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</a:t>
            </a:r>
            <a:r>
              <a:rPr lang="ru-RU" dirty="0" smtClean="0"/>
              <a:t>презентации</a:t>
            </a:r>
            <a:r>
              <a:rPr lang="ru-RU" dirty="0" smtClean="0"/>
              <a:t>: Брылева Татьяна Александровна учитель истории МБОУ СОШ № 53 г. Хабаровск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48402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Черносотенцы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 smtClean="0"/>
              <a:t>Черносотенцы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собирательное название представителей крайне правых организаций в России в 1905–1917 гг., выступавших под лозунгами </a:t>
            </a:r>
            <a:r>
              <a:rPr lang="ru-RU" dirty="0" smtClean="0"/>
              <a:t>монархизма</a:t>
            </a:r>
            <a:r>
              <a:rPr lang="ru-RU" dirty="0"/>
              <a:t>, великодержавного шовинизма и </a:t>
            </a:r>
            <a:r>
              <a:rPr lang="ru-RU" dirty="0" smtClean="0"/>
              <a:t>антисемитизма.</a:t>
            </a:r>
            <a:endParaRPr lang="ru-RU" dirty="0"/>
          </a:p>
          <a:p>
            <a:pPr marL="0" indent="457200">
              <a:buNone/>
            </a:pPr>
            <a:r>
              <a:rPr lang="ru-RU" dirty="0"/>
              <a:t>Черносотенное движение не представляло собой единого целого и </a:t>
            </a:r>
            <a:r>
              <a:rPr lang="ru-RU" dirty="0" smtClean="0"/>
              <a:t>состояло из различных объединений, таких </a:t>
            </a:r>
            <a:r>
              <a:rPr lang="ru-RU" dirty="0"/>
              <a:t>как «Русская монархическая партия», «Чёрные Сотни», «Союз русского народа</a:t>
            </a:r>
            <a:r>
              <a:rPr lang="ru-RU" dirty="0" smtClean="0"/>
              <a:t>», </a:t>
            </a:r>
            <a:r>
              <a:rPr lang="ru-RU" dirty="0"/>
              <a:t>«Союз Михаила Архангела» и </a:t>
            </a:r>
            <a:r>
              <a:rPr lang="ru-RU" dirty="0" smtClean="0"/>
              <a:t>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1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2060849"/>
            <a:ext cx="5904656" cy="4104456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Одним из основателей и главных идеологов черносотенного движения </a:t>
            </a:r>
            <a:r>
              <a:rPr lang="ru-RU" dirty="0" smtClean="0"/>
              <a:t>был русский </a:t>
            </a:r>
            <a:r>
              <a:rPr lang="ru-RU" dirty="0"/>
              <a:t>политический деятель </a:t>
            </a:r>
            <a:r>
              <a:rPr lang="ru-RU" dirty="0" smtClean="0"/>
              <a:t>В. А. Грингмут.</a:t>
            </a:r>
          </a:p>
          <a:p>
            <a:pPr marL="0" indent="457200">
              <a:buNone/>
            </a:pPr>
            <a:r>
              <a:rPr lang="ru-RU" dirty="0" smtClean="0"/>
              <a:t>Грингмут </a:t>
            </a:r>
            <a:r>
              <a:rPr lang="ru-RU" dirty="0"/>
              <a:t>был лидером той линии в черносотенстве, которая наиболее последовательно выступала за неограниченную монархию и отрицала всякие уступки парламентаризму.</a:t>
            </a:r>
          </a:p>
        </p:txBody>
      </p:sp>
      <p:pic>
        <p:nvPicPr>
          <p:cNvPr id="1026" name="Picture 2" descr="&amp;Fcy;&amp;acy;&amp;jcy;&amp;lcy;:&amp;Vcy;. &amp;Acy;. &amp;Gcy;&amp;rcy;&amp;icy;&amp;ncy;&amp;gcy;&amp;mcy;&amp;ucy;&amp;tcy;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768" y="2281013"/>
            <a:ext cx="1905000" cy="3524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255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В. А. Грингмут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dirty="0"/>
              <a:t>В июне 1906 года вышла его статья «Руководство черносотенца-монархиста», которая в систематизированной и доступной для простого человека форме давала ответы на социально-политические вопросы </a:t>
            </a:r>
            <a:r>
              <a:rPr lang="ru-RU" dirty="0" smtClean="0"/>
              <a:t>современности. </a:t>
            </a:r>
            <a:r>
              <a:rPr lang="ru-RU" dirty="0"/>
              <a:t>Указанный документ приводит следующий перечень «внутренних врагов России»: конституционалисты-демократы, социалисты, революционеры, анархисты и </a:t>
            </a:r>
            <a:r>
              <a:rPr lang="ru-RU" dirty="0" smtClean="0"/>
              <a:t>евреи.</a:t>
            </a:r>
            <a:endParaRPr lang="ru-RU" dirty="0"/>
          </a:p>
          <a:p>
            <a:pPr marL="0" indent="457200">
              <a:buNone/>
            </a:pPr>
            <a:r>
              <a:rPr lang="ru-RU" dirty="0"/>
              <a:t>Эти и другие радикальные взгляды </a:t>
            </a:r>
            <a:r>
              <a:rPr lang="ru-RU" dirty="0" err="1"/>
              <a:t>Грингмута</a:t>
            </a:r>
            <a:r>
              <a:rPr lang="ru-RU" dirty="0"/>
              <a:t> послужили причиной его привлечения в 1906 году к суду по обвинению в «возбуждении вражды одной части населения против другой»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824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3517851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Социальную основу этих организаций составляли разнородные элементы: помещики, представители духовенства, крупной и мелкой городской буржуазии, купцы, крестьяне, рабочие, мещане, ремесленники, полицейские чины, выступавшие за сохранение незыблемости </a:t>
            </a:r>
            <a:r>
              <a:rPr lang="ru-RU" dirty="0" smtClean="0"/>
              <a:t>самодержавия. Период </a:t>
            </a:r>
            <a:r>
              <a:rPr lang="ru-RU" dirty="0"/>
              <a:t>особой активности черносотенцев пришёлся на </a:t>
            </a:r>
            <a:r>
              <a:rPr lang="ru-RU" dirty="0" smtClean="0"/>
              <a:t>1905</a:t>
            </a:r>
            <a:r>
              <a:rPr lang="ru-RU" dirty="0"/>
              <a:t> – </a:t>
            </a:r>
            <a:r>
              <a:rPr lang="ru-RU" dirty="0" smtClean="0"/>
              <a:t>1914 </a:t>
            </a:r>
            <a:r>
              <a:rPr lang="ru-RU" dirty="0"/>
              <a:t>годы.</a:t>
            </a:r>
          </a:p>
        </p:txBody>
      </p:sp>
    </p:spTree>
    <p:extLst>
      <p:ext uri="{BB962C8B-B14F-4D97-AF65-F5344CB8AC3E}">
        <p14:creationId xmlns:p14="http://schemas.microsoft.com/office/powerpoint/2010/main" val="3199047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5810250"/>
            <a:ext cx="5711824" cy="5334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Демонстрация черносотенцев в Одессе вскоре после объявления «Манифеста 17 октября»</a:t>
            </a:r>
          </a:p>
        </p:txBody>
      </p:sp>
      <p:pic>
        <p:nvPicPr>
          <p:cNvPr id="5" name="Picture 2" descr="https://upload.wikimedia.org/wikipedia/commons/0/0b/Chernosotenzy_v_odessa.jpg?uselang=ru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836712"/>
            <a:ext cx="7690869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034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dirty="0" smtClean="0"/>
              <a:t>Рабочий и крестьянский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2276872"/>
            <a:ext cx="3754760" cy="4065315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 smtClean="0"/>
              <a:t>Черносотенцы выступали за сокращение рабочего дня, улучшение условий труда и страхование рабочих, а также </a:t>
            </a:r>
            <a:r>
              <a:rPr lang="ru-RU" dirty="0"/>
              <a:t>за сохранение помещичьего землевладения.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://diletant.ru/upload/images/%D1%87%D0%B5%D1%80%D0%BD%D0%BE%D1%81%D0%BE%D1%82%20%D0%BD%D0%B8%D0%BA%D0%BE%D0%BB%D0%B0%D0%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81980"/>
            <a:ext cx="38100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5190291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Император Всероссийский Николай II встречается с черносотенцами.</a:t>
            </a:r>
          </a:p>
        </p:txBody>
      </p:sp>
    </p:spTree>
    <p:extLst>
      <p:ext uri="{BB962C8B-B14F-4D97-AF65-F5344CB8AC3E}">
        <p14:creationId xmlns:p14="http://schemas.microsoft.com/office/powerpoint/2010/main" val="4185842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идеи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indent="457200">
              <a:buNone/>
            </a:pPr>
            <a:r>
              <a:rPr lang="ru-RU" dirty="0" smtClean="0"/>
              <a:t>Идеология черносотенцев изложена в статье </a:t>
            </a:r>
            <a:r>
              <a:rPr lang="ru-RU" dirty="0" err="1" smtClean="0"/>
              <a:t>Грингмута</a:t>
            </a:r>
            <a:r>
              <a:rPr lang="ru-RU" dirty="0" smtClean="0"/>
              <a:t> </a:t>
            </a:r>
            <a:r>
              <a:rPr lang="ru-RU" dirty="0"/>
              <a:t>«Руководство черносотенца-монархиста</a:t>
            </a:r>
            <a:r>
              <a:rPr lang="ru-RU" dirty="0" smtClean="0"/>
              <a:t>». </a:t>
            </a:r>
            <a:r>
              <a:rPr lang="ru-RU" smtClean="0"/>
              <a:t>Основные идеи в ней: </a:t>
            </a:r>
            <a:r>
              <a:rPr lang="ru-RU" dirty="0" smtClean="0"/>
              <a:t>сохранение единой неделимой России, самодержавие, национализм </a:t>
            </a:r>
            <a:r>
              <a:rPr lang="ru-RU" smtClean="0"/>
              <a:t>и антисемитизм.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26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36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325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Черносотенцы</vt:lpstr>
      <vt:lpstr>Черносотенцы</vt:lpstr>
      <vt:lpstr>Лидер организации</vt:lpstr>
      <vt:lpstr>В. А. Грингмут</vt:lpstr>
      <vt:lpstr>Состав</vt:lpstr>
      <vt:lpstr>Презентация PowerPoint</vt:lpstr>
      <vt:lpstr>Рабочий и крестьянский вопрос</vt:lpstr>
      <vt:lpstr>Основные идеи</vt:lpstr>
      <vt:lpstr>КОНЕЦ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Черносотенцы</dc:title>
  <dc:creator>AKA</dc:creator>
  <cp:lastModifiedBy>User</cp:lastModifiedBy>
  <cp:revision>13</cp:revision>
  <dcterms:created xsi:type="dcterms:W3CDTF">2014-09-21T05:01:22Z</dcterms:created>
  <dcterms:modified xsi:type="dcterms:W3CDTF">2014-10-18T09:16:45Z</dcterms:modified>
</cp:coreProperties>
</file>