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4" r:id="rId5"/>
    <p:sldId id="271" r:id="rId6"/>
    <p:sldId id="267" r:id="rId7"/>
    <p:sldId id="272" r:id="rId8"/>
    <p:sldId id="273" r:id="rId9"/>
    <p:sldId id="274" r:id="rId10"/>
    <p:sldId id="275" r:id="rId11"/>
    <p:sldId id="276" r:id="rId12"/>
    <p:sldId id="277" r:id="rId13"/>
    <p:sldId id="268" r:id="rId14"/>
    <p:sldId id="278" r:id="rId15"/>
    <p:sldId id="269" r:id="rId16"/>
    <p:sldId id="27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56992"/>
            <a:ext cx="7851648" cy="1828800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tx1"/>
                </a:solidFill>
              </a:rPr>
              <a:t>Культура Русских земель в </a:t>
            </a:r>
            <a:r>
              <a:rPr lang="en-US" sz="6600" dirty="0" smtClean="0">
                <a:solidFill>
                  <a:schemeClr val="tx1"/>
                </a:solidFill>
              </a:rPr>
              <a:t>XII – XIII </a:t>
            </a:r>
            <a:r>
              <a:rPr lang="ru-RU" sz="6600" dirty="0" smtClean="0">
                <a:solidFill>
                  <a:schemeClr val="tx1"/>
                </a:solidFill>
              </a:rPr>
              <a:t>в.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7854696" cy="648072"/>
          </a:xfrm>
        </p:spPr>
        <p:txBody>
          <a:bodyPr>
            <a:noAutofit/>
          </a:bodyPr>
          <a:lstStyle/>
          <a:p>
            <a:r>
              <a:rPr lang="ru-RU" sz="4000" dirty="0" smtClean="0"/>
              <a:t>Тема урока: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усп соб во вл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89479"/>
            <a:ext cx="6779096" cy="533853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5805263"/>
            <a:ext cx="8496944" cy="549661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Успенский Собор во Владимире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покр на нерл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4622304" cy="616307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92080" y="1920085"/>
            <a:ext cx="3394720" cy="443484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	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Храм Покрова на Нерли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дмитр соб во вл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548680"/>
            <a:ext cx="4464496" cy="596927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1920085"/>
            <a:ext cx="4283968" cy="443484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Дмитриевский Собор во Владимире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361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Живопись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Влияние местных особенностей проявилось и в живописи. В церковном искусстве все чаще стали присутствовать бытовые сюжеты. Это было особенно заметно в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новгородской живописи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, в которой преобладали яркие краски – красная, зеленая, синяя.</a:t>
            </a:r>
          </a:p>
          <a:p>
            <a:pPr algn="just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Фрески Владимиро-Суздальской земли тоже были яркими и красочными.    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солунский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4187148" cy="612481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1920085"/>
            <a:ext cx="3826768" cy="44348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Дмитрий </a:t>
            </a:r>
            <a:r>
              <a:rPr lang="ru-RU" sz="4400" b="1" i="1" dirty="0" err="1" smtClean="0">
                <a:latin typeface="Times New Roman" pitchFamily="18" charset="0"/>
                <a:cs typeface="Times New Roman" pitchFamily="18" charset="0"/>
              </a:rPr>
              <a:t>Солунский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Икона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XII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века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Влияние ордынского владычества на русскую культуру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8892480" cy="544522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Взлет русской культуры был прерван нашествием Батыя и установившимся затем ордынским владычеством.</a:t>
            </a:r>
          </a:p>
          <a:p>
            <a:pPr algn="just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В развалинах лежали церкви и монастыри. Погибли иконы, церковная утварь. Лучшие мастера были истреблены или уведены в рабство. Многие виды ремесла были забыты. Почти полностью прервалось летописание.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5212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8892480" cy="54452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В период политической раздробленности русская культура переживала подъем.</a:t>
            </a:r>
          </a:p>
          <a:p>
            <a:pPr algn="just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Русский народ не утратил своего культурного единства. Местные различия лишь обогащали русскую культуру.</a:t>
            </a:r>
          </a:p>
          <a:p>
            <a:pPr algn="just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Именно в культуре ярче всего проявились идеи укрепления единства Русской земли.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361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5892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r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§16, пересказ</a:t>
            </a:r>
            <a:endParaRPr lang="ru-RU" sz="7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5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культуры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8686800" cy="504056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900" i="1" dirty="0" smtClean="0">
                <a:latin typeface="Times New Roman" pitchFamily="18" charset="0"/>
                <a:cs typeface="Times New Roman" pitchFamily="18" charset="0"/>
              </a:rPr>
              <a:t>Раздробление Древнерусского государства не привело к упадку культуры. Появились местные культурные центры. В них стали складываться </a:t>
            </a:r>
            <a:r>
              <a:rPr lang="ru-RU" sz="3900" b="1" i="1" dirty="0" smtClean="0">
                <a:latin typeface="Times New Roman" pitchFamily="18" charset="0"/>
                <a:cs typeface="Times New Roman" pitchFamily="18" charset="0"/>
              </a:rPr>
              <a:t>собственные культурные традиции</a:t>
            </a:r>
            <a:r>
              <a:rPr lang="ru-RU" sz="39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39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900" i="1" dirty="0" smtClean="0">
                <a:latin typeface="Times New Roman" pitchFamily="18" charset="0"/>
                <a:cs typeface="Times New Roman" pitchFamily="18" charset="0"/>
              </a:rPr>
              <a:t>	Наиболее крупными культурными центрами были Великий Новгород, Псков, </a:t>
            </a:r>
            <a:r>
              <a:rPr lang="ru-RU" sz="3900" i="1" dirty="0" err="1" smtClean="0">
                <a:latin typeface="Times New Roman" pitchFamily="18" charset="0"/>
                <a:cs typeface="Times New Roman" pitchFamily="18" charset="0"/>
              </a:rPr>
              <a:t>Владимир-на-Клязьме</a:t>
            </a:r>
            <a:r>
              <a:rPr lang="ru-RU" sz="3900" i="1" dirty="0" smtClean="0">
                <a:latin typeface="Times New Roman" pitchFamily="18" charset="0"/>
                <a:cs typeface="Times New Roman" pitchFamily="18" charset="0"/>
              </a:rPr>
              <a:t>, Галич.</a:t>
            </a:r>
            <a:endParaRPr lang="ru-RU" sz="39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Накопление научных знаний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8686800" cy="5472608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Большое место в духовной жизни Руси продолжала занимать церковная переводная литература. Сведения по математике, механике, астрономии, химии, агрономии и географии использовались в земледелии, ремесленном производстве, архитектуре, живописи.</a:t>
            </a:r>
          </a:p>
          <a:p>
            <a:pPr algn="just"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	Значительно обогатились географические знания. Этому способствовали торговые связи, военные походы, путешествия.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Литература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8686800" cy="530120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Летописи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теперь ведутся в каждом крупном княжестве. Местные летописцы уделяли внимание прежде всего событиям, происходящим в своей земле.</a:t>
            </a:r>
          </a:p>
          <a:p>
            <a:pPr algn="just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Возникают новые жанры литературы.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Поучения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(с. 137).</a:t>
            </a:r>
          </a:p>
          <a:p>
            <a:pPr algn="just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Появляются произведения, в которых поднимаются вопросы, связанные с княжеской властью. Среди них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«Слово»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«Моление»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Даниила Заточника (с. 137).</a:t>
            </a:r>
          </a:p>
          <a:p>
            <a:pPr algn="just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Сказания и былины выражали народное стремление к единению. Например,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«Слово о полку Игореве»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(с. 137-138).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Поход Игоря. Художник Н. Рерих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сл о п 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43491" y="1268760"/>
            <a:ext cx="6657019" cy="52771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Зодчество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892480" cy="558924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Наиболее заметно местные культурные традиции проявились в архитектуре.</a:t>
            </a:r>
          </a:p>
          <a:p>
            <a:pPr algn="just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Каменное зодчество в Новгородской земле утратило былую монументальность. Храмы стали строить небольшими и одноглавыми.</a:t>
            </a:r>
          </a:p>
          <a:p>
            <a:pPr algn="just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XII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веке в окрестностях Новгорода была построена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церковь Спаса на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Нередице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св георг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548680"/>
            <a:ext cx="4506341" cy="600845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6056" y="980728"/>
            <a:ext cx="3600400" cy="53741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	Церковь Святого Георгия в Ладоге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сп на нер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5" y="620688"/>
            <a:ext cx="4171631" cy="597666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4038600" cy="508616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 algn="ctr"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Церковь Спаса на </a:t>
            </a:r>
            <a:r>
              <a:rPr lang="ru-RU" sz="4400" b="1" i="1" dirty="0" err="1" smtClean="0">
                <a:latin typeface="Times New Roman" pitchFamily="18" charset="0"/>
                <a:cs typeface="Times New Roman" pitchFamily="18" charset="0"/>
              </a:rPr>
              <a:t>Нередице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под Новгородом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Зодчество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892480" cy="558924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Во Владимиро-Суздальском княжестве церковная архитектура отличалась подчеркнутой пышностью и торжественностью. </a:t>
            </a:r>
          </a:p>
          <a:p>
            <a:pPr algn="just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Успенский собор во Владимире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храм Покрова на Нерли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, построенные при Андрее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Боголюбском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При Всеволоде Большое Гнездо построили одноглавый Дмитриевский собор.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</TotalTime>
  <Words>61</Words>
  <Application>Microsoft Office PowerPoint</Application>
  <PresentationFormat>Экран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Культура Русских земель в XII – XIII в.</vt:lpstr>
      <vt:lpstr>1. Особенности культуры</vt:lpstr>
      <vt:lpstr>2. Накопление научных знаний</vt:lpstr>
      <vt:lpstr>3. Литература</vt:lpstr>
      <vt:lpstr>Поход Игоря. Художник Н. Рерих</vt:lpstr>
      <vt:lpstr>4. Зодчество</vt:lpstr>
      <vt:lpstr>Слайд 7</vt:lpstr>
      <vt:lpstr>Слайд 8</vt:lpstr>
      <vt:lpstr>4. Зодчество</vt:lpstr>
      <vt:lpstr>Слайд 10</vt:lpstr>
      <vt:lpstr>Слайд 11</vt:lpstr>
      <vt:lpstr>Слайд 12</vt:lpstr>
      <vt:lpstr>5. Живопись</vt:lpstr>
      <vt:lpstr>Слайд 14</vt:lpstr>
      <vt:lpstr>6. Влияние ордынского владычества на русскую культуру</vt:lpstr>
      <vt:lpstr>Вывод: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Одноклассники, сверстники, друзья</dc:title>
  <dc:creator>Алёнка</dc:creator>
  <cp:lastModifiedBy>hp</cp:lastModifiedBy>
  <cp:revision>18</cp:revision>
  <dcterms:created xsi:type="dcterms:W3CDTF">2014-02-27T14:34:09Z</dcterms:created>
  <dcterms:modified xsi:type="dcterms:W3CDTF">2014-04-21T03:59:19Z</dcterms:modified>
</cp:coreProperties>
</file>