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14" autoAdjust="0"/>
    <p:restoredTop sz="94660"/>
  </p:normalViewPr>
  <p:slideViewPr>
    <p:cSldViewPr>
      <p:cViewPr varScale="1">
        <p:scale>
          <a:sx n="74" d="100"/>
          <a:sy n="74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EE8D9-F901-4173-91A3-1DE1B8AF8D99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F629-5A2F-41BB-8F8E-D3E86B448C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853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EE8D9-F901-4173-91A3-1DE1B8AF8D99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F629-5A2F-41BB-8F8E-D3E86B448C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707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EE8D9-F901-4173-91A3-1DE1B8AF8D99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F629-5A2F-41BB-8F8E-D3E86B448C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494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DF566-F64C-42FF-B029-319160D69D3B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AF81-1487-4D2E-9FCE-CF788A357F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504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DF566-F64C-42FF-B029-319160D69D3B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AF81-1487-4D2E-9FCE-CF788A357F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0259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DF566-F64C-42FF-B029-319160D69D3B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AF81-1487-4D2E-9FCE-CF788A357F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301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DF566-F64C-42FF-B029-319160D69D3B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AF81-1487-4D2E-9FCE-CF788A357F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679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DF566-F64C-42FF-B029-319160D69D3B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AF81-1487-4D2E-9FCE-CF788A357F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0294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DF566-F64C-42FF-B029-319160D69D3B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AF81-1487-4D2E-9FCE-CF788A357F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2078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DF566-F64C-42FF-B029-319160D69D3B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AF81-1487-4D2E-9FCE-CF788A357F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9438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DF566-F64C-42FF-B029-319160D69D3B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AF81-1487-4D2E-9FCE-CF788A357F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262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EE8D9-F901-4173-91A3-1DE1B8AF8D99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F629-5A2F-41BB-8F8E-D3E86B448C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618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DF566-F64C-42FF-B029-319160D69D3B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AF81-1487-4D2E-9FCE-CF788A357F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8788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DF566-F64C-42FF-B029-319160D69D3B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AF81-1487-4D2E-9FCE-CF788A357F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775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DF566-F64C-42FF-B029-319160D69D3B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AF81-1487-4D2E-9FCE-CF788A357F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3014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6C8DC-4C7B-4432-87D1-2F2BD65013F8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EBBD-E8BF-42F8-809B-B428F9550A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5967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6C8DC-4C7B-4432-87D1-2F2BD65013F8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EBBD-E8BF-42F8-809B-B428F9550A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6464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6C8DC-4C7B-4432-87D1-2F2BD65013F8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EBBD-E8BF-42F8-809B-B428F9550A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128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6C8DC-4C7B-4432-87D1-2F2BD65013F8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EBBD-E8BF-42F8-809B-B428F9550A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6155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6C8DC-4C7B-4432-87D1-2F2BD65013F8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EBBD-E8BF-42F8-809B-B428F9550A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323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6C8DC-4C7B-4432-87D1-2F2BD65013F8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EBBD-E8BF-42F8-809B-B428F9550A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2443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6C8DC-4C7B-4432-87D1-2F2BD65013F8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EBBD-E8BF-42F8-809B-B428F9550A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837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EE8D9-F901-4173-91A3-1DE1B8AF8D99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F629-5A2F-41BB-8F8E-D3E86B448C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87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6C8DC-4C7B-4432-87D1-2F2BD65013F8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EBBD-E8BF-42F8-809B-B428F9550A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5376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6C8DC-4C7B-4432-87D1-2F2BD65013F8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EBBD-E8BF-42F8-809B-B428F9550A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571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6C8DC-4C7B-4432-87D1-2F2BD65013F8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EBBD-E8BF-42F8-809B-B428F9550A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7326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6C8DC-4C7B-4432-87D1-2F2BD65013F8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EBBD-E8BF-42F8-809B-B428F9550A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1015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4FD5-5E1F-46D9-A8AB-94A762398E0A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B22E-2F10-4657-BEAD-F9F3FEC403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3059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4FD5-5E1F-46D9-A8AB-94A762398E0A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B22E-2F10-4657-BEAD-F9F3FEC403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33907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4FD5-5E1F-46D9-A8AB-94A762398E0A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B22E-2F10-4657-BEAD-F9F3FEC403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32173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4FD5-5E1F-46D9-A8AB-94A762398E0A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B22E-2F10-4657-BEAD-F9F3FEC403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7110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4FD5-5E1F-46D9-A8AB-94A762398E0A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B22E-2F10-4657-BEAD-F9F3FEC403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81787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4FD5-5E1F-46D9-A8AB-94A762398E0A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B22E-2F10-4657-BEAD-F9F3FEC403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180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EE8D9-F901-4173-91A3-1DE1B8AF8D99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F629-5A2F-41BB-8F8E-D3E86B448C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885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4FD5-5E1F-46D9-A8AB-94A762398E0A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B22E-2F10-4657-BEAD-F9F3FEC403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5005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4FD5-5E1F-46D9-A8AB-94A762398E0A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B22E-2F10-4657-BEAD-F9F3FEC403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91189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4FD5-5E1F-46D9-A8AB-94A762398E0A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B22E-2F10-4657-BEAD-F9F3FEC403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15288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4FD5-5E1F-46D9-A8AB-94A762398E0A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B22E-2F10-4657-BEAD-F9F3FEC403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57688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4FD5-5E1F-46D9-A8AB-94A762398E0A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B22E-2F10-4657-BEAD-F9F3FEC403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310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EE8D9-F901-4173-91A3-1DE1B8AF8D99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F629-5A2F-41BB-8F8E-D3E86B448C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485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EE8D9-F901-4173-91A3-1DE1B8AF8D99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F629-5A2F-41BB-8F8E-D3E86B448C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121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EE8D9-F901-4173-91A3-1DE1B8AF8D99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F629-5A2F-41BB-8F8E-D3E86B448C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093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EE8D9-F901-4173-91A3-1DE1B8AF8D99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F629-5A2F-41BB-8F8E-D3E86B448C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151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EE8D9-F901-4173-91A3-1DE1B8AF8D99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F629-5A2F-41BB-8F8E-D3E86B448C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428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20000"/>
                <a:lumOff val="80000"/>
              </a:schemeClr>
            </a:gs>
            <a:gs pos="90000">
              <a:schemeClr val="bg2">
                <a:lumMod val="75000"/>
              </a:schemeClr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EE8D9-F901-4173-91A3-1DE1B8AF8D99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6F629-5A2F-41BB-8F8E-D3E86B448C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279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tx2">
                <a:lumMod val="20000"/>
                <a:lumOff val="80000"/>
              </a:schemeClr>
            </a:gs>
            <a:gs pos="90000">
              <a:schemeClr val="bg2">
                <a:lumMod val="75000"/>
              </a:schemeClr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DF566-F64C-42FF-B029-319160D69D3B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5AF81-1487-4D2E-9FCE-CF788A357F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424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tx2">
                <a:lumMod val="20000"/>
                <a:lumOff val="80000"/>
              </a:schemeClr>
            </a:gs>
            <a:gs pos="90000">
              <a:schemeClr val="bg2">
                <a:lumMod val="75000"/>
              </a:schemeClr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6C8DC-4C7B-4432-87D1-2F2BD65013F8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3EBBD-E8BF-42F8-809B-B428F9550A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664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tx2">
                <a:lumMod val="20000"/>
                <a:lumOff val="80000"/>
              </a:schemeClr>
            </a:gs>
            <a:gs pos="90000">
              <a:schemeClr val="bg2">
                <a:lumMod val="75000"/>
              </a:schemeClr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64FD5-5E1F-46D9-A8AB-94A762398E0A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FB22E-2F10-4657-BEAD-F9F3FEC403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470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Презентация </a:t>
            </a:r>
            <a:r>
              <a:rPr lang="en-US" dirty="0" smtClean="0"/>
              <a:t>“</a:t>
            </a:r>
            <a:r>
              <a:rPr lang="ru-RU" dirty="0" smtClean="0"/>
              <a:t>Иероглифы</a:t>
            </a:r>
            <a:r>
              <a:rPr lang="en-US" dirty="0" smtClean="0"/>
              <a:t>”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17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ja-JP" altLang="en-US" sz="20400" dirty="0">
                <a:ea typeface="MS Mincho"/>
                <a:cs typeface="Times New Roman"/>
              </a:rPr>
              <a:t>借</a:t>
            </a:r>
            <a:endParaRPr lang="ru-RU" sz="20400" dirty="0">
              <a:ea typeface="MS Mincho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ja-JP" altLang="en-US" sz="9000" dirty="0"/>
              <a:t>シャク</a:t>
            </a:r>
            <a:endParaRPr lang="ru-RU" sz="9000" dirty="0"/>
          </a:p>
          <a:p>
            <a:r>
              <a:rPr lang="ja-JP" altLang="en-US" sz="9000" dirty="0"/>
              <a:t>か</a:t>
            </a:r>
            <a:r>
              <a:rPr lang="ja-JP" altLang="en-US" sz="9000" u="sng" dirty="0"/>
              <a:t>りる</a:t>
            </a:r>
            <a:endParaRPr lang="ru-RU" sz="9000" dirty="0"/>
          </a:p>
          <a:p>
            <a:r>
              <a:rPr lang="ru-RU" dirty="0" smtClean="0"/>
              <a:t>Брать в долг, на время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303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ja-JP" altLang="en-US" sz="20400" dirty="0">
                <a:ea typeface="MS Mincho"/>
                <a:cs typeface="Times New Roman"/>
              </a:rPr>
              <a:t>覚</a:t>
            </a:r>
            <a:endParaRPr lang="ru-RU" sz="20400" dirty="0">
              <a:ea typeface="MS Mincho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ja-JP" altLang="en-US" sz="9000" dirty="0">
                <a:ea typeface="MS Mincho"/>
                <a:cs typeface="Times New Roman"/>
              </a:rPr>
              <a:t>カク</a:t>
            </a:r>
            <a:endParaRPr lang="ru-RU" sz="9000" dirty="0">
              <a:ea typeface="MS Mincho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ja-JP" altLang="en-US" sz="9000" dirty="0">
                <a:ea typeface="MS Mincho"/>
                <a:cs typeface="Times New Roman"/>
              </a:rPr>
              <a:t>おぼ</a:t>
            </a:r>
            <a:r>
              <a:rPr lang="ja-JP" altLang="en-US" sz="9000" u="sng" dirty="0">
                <a:ea typeface="MS Mincho"/>
                <a:cs typeface="Times New Roman"/>
              </a:rPr>
              <a:t>える</a:t>
            </a:r>
            <a:endParaRPr lang="ru-RU" sz="9000" dirty="0">
              <a:ea typeface="MS Mincho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ja-JP" altLang="en-US" sz="9000" dirty="0">
                <a:ea typeface="MS Mincho"/>
                <a:cs typeface="Times New Roman"/>
              </a:rPr>
              <a:t>さ</a:t>
            </a:r>
            <a:r>
              <a:rPr lang="ja-JP" altLang="en-US" sz="9000" u="sng" dirty="0">
                <a:ea typeface="MS Mincho"/>
                <a:cs typeface="Times New Roman"/>
              </a:rPr>
              <a:t>め</a:t>
            </a:r>
            <a:r>
              <a:rPr lang="ja-JP" altLang="en-US" sz="9000" u="sng" dirty="0" smtClean="0">
                <a:ea typeface="MS Mincho"/>
                <a:cs typeface="Times New Roman"/>
              </a:rPr>
              <a:t>る</a:t>
            </a:r>
            <a:endParaRPr lang="ru-RU" altLang="ja-JP" sz="9000" u="sng" dirty="0">
              <a:ea typeface="MS Mincho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a typeface="MS Mincho"/>
                <a:cs typeface="Times New Roman"/>
              </a:rPr>
              <a:t>Чувствовать; запоминать; просыпаться</a:t>
            </a:r>
            <a:endParaRPr lang="ru-RU" sz="4000" dirty="0">
              <a:ea typeface="MS Mincho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6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ja-JP" altLang="en-US" sz="20400" dirty="0">
                <a:ea typeface="MS Mincho"/>
                <a:cs typeface="Times New Roman"/>
              </a:rPr>
              <a:t>辞</a:t>
            </a:r>
            <a:endParaRPr lang="ru-RU" sz="20400" dirty="0">
              <a:ea typeface="MS Mincho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ja-JP" altLang="en-US" sz="9600" dirty="0">
                <a:ea typeface="MS Mincho"/>
                <a:cs typeface="Times New Roman"/>
              </a:rPr>
              <a:t>ジ</a:t>
            </a:r>
            <a:endParaRPr lang="ru-RU" sz="800" dirty="0">
              <a:ea typeface="MS Mincho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ja-JP" altLang="en-US" sz="9600" dirty="0">
                <a:ea typeface="MS Mincho"/>
                <a:cs typeface="Times New Roman"/>
              </a:rPr>
              <a:t>ジ</a:t>
            </a:r>
            <a:r>
              <a:rPr lang="ja-JP" altLang="en-US" sz="9600" u="sng" dirty="0">
                <a:ea typeface="MS Mincho"/>
                <a:cs typeface="Times New Roman"/>
              </a:rPr>
              <a:t>する</a:t>
            </a:r>
            <a:endParaRPr lang="ru-RU" sz="800" dirty="0">
              <a:ea typeface="MS Mincho"/>
              <a:cs typeface="Times New Roman"/>
            </a:endParaRPr>
          </a:p>
          <a:p>
            <a:r>
              <a:rPr lang="ru-RU" dirty="0" smtClean="0"/>
              <a:t>Слово, речь; отказ от должности, уход в отставку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269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ja-JP" altLang="en-US" sz="20400" dirty="0">
                <a:ea typeface="MS Mincho"/>
                <a:cs typeface="Times New Roman"/>
              </a:rPr>
              <a:t>鈴</a:t>
            </a:r>
            <a:endParaRPr lang="ru-RU" sz="20400" dirty="0">
              <a:ea typeface="MS Mincho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ja-JP" altLang="en-US" sz="5000" dirty="0">
                <a:ea typeface="MS Mincho"/>
                <a:cs typeface="Times New Roman"/>
              </a:rPr>
              <a:t>リン</a:t>
            </a:r>
            <a:endParaRPr lang="ru-RU" sz="5000" dirty="0">
              <a:ea typeface="MS Mincho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ja-JP" altLang="en-US" sz="5000" dirty="0">
                <a:ea typeface="MS Mincho"/>
                <a:cs typeface="Times New Roman"/>
              </a:rPr>
              <a:t>レイ</a:t>
            </a:r>
            <a:endParaRPr lang="ru-RU" sz="5000" dirty="0">
              <a:ea typeface="MS Mincho"/>
              <a:cs typeface="Times New Roman"/>
            </a:endParaRPr>
          </a:p>
          <a:p>
            <a:r>
              <a:rPr lang="ja-JP" altLang="en-US" sz="5000" dirty="0">
                <a:ea typeface="MS Mincho"/>
                <a:cs typeface="Times New Roman"/>
              </a:rPr>
              <a:t>す</a:t>
            </a:r>
            <a:r>
              <a:rPr lang="ja-JP" altLang="en-US" sz="5000" dirty="0" smtClean="0">
                <a:ea typeface="MS Mincho"/>
                <a:cs typeface="Times New Roman"/>
              </a:rPr>
              <a:t>ず</a:t>
            </a:r>
            <a:endParaRPr lang="ru-RU" altLang="ja-JP" sz="5000" dirty="0" smtClean="0">
              <a:ea typeface="MS Mincho"/>
              <a:cs typeface="Times New Roman"/>
            </a:endParaRPr>
          </a:p>
          <a:p>
            <a:r>
              <a:rPr lang="ru-RU" dirty="0" smtClean="0">
                <a:ea typeface="MS Mincho"/>
                <a:cs typeface="Times New Roman"/>
              </a:rPr>
              <a:t>Колокольчик, звонок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895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ja-JP" altLang="en-US" sz="20400" dirty="0">
                <a:ea typeface="MS Mincho"/>
                <a:cs typeface="Times New Roman"/>
              </a:rPr>
              <a:t>似</a:t>
            </a:r>
            <a:endParaRPr lang="ru-RU" sz="20400" dirty="0">
              <a:ea typeface="MS Mincho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ja-JP" altLang="en-US" sz="9600" dirty="0">
                <a:ea typeface="MS Mincho"/>
                <a:cs typeface="Times New Roman"/>
              </a:rPr>
              <a:t>ジ</a:t>
            </a:r>
            <a:endParaRPr lang="ru-RU" sz="800" dirty="0">
              <a:ea typeface="MS Mincho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ja-JP" altLang="en-US" sz="9600" dirty="0">
                <a:ea typeface="MS Mincho"/>
                <a:cs typeface="Times New Roman"/>
              </a:rPr>
              <a:t>に</a:t>
            </a:r>
            <a:r>
              <a:rPr lang="ja-JP" altLang="en-US" sz="9600" u="sng" dirty="0">
                <a:ea typeface="MS Mincho"/>
                <a:cs typeface="Times New Roman"/>
              </a:rPr>
              <a:t>る</a:t>
            </a:r>
            <a:endParaRPr lang="ru-RU" sz="800" dirty="0">
              <a:ea typeface="MS Mincho"/>
              <a:cs typeface="Times New Roman"/>
            </a:endParaRPr>
          </a:p>
          <a:p>
            <a:r>
              <a:rPr lang="ru-RU" dirty="0" smtClean="0"/>
              <a:t>Быть похожим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006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ja-JP" altLang="en-US" sz="20400" dirty="0">
                <a:ea typeface="MS Mincho"/>
                <a:cs typeface="Times New Roman"/>
              </a:rPr>
              <a:t>迎</a:t>
            </a:r>
            <a:endParaRPr lang="ru-RU" sz="20400" dirty="0">
              <a:ea typeface="MS Mincho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ja-JP" altLang="en-US" sz="6000" dirty="0" smtClean="0">
                <a:ea typeface="MS Mincho"/>
                <a:cs typeface="Times New Roman"/>
              </a:rPr>
              <a:t>ゲイ</a:t>
            </a:r>
            <a:endParaRPr lang="ru-RU" sz="6000" dirty="0" smtClean="0">
              <a:ea typeface="MS Mincho"/>
              <a:cs typeface="Times New Roman"/>
            </a:endParaRPr>
          </a:p>
          <a:p>
            <a:r>
              <a:rPr lang="ja-JP" altLang="en-US" sz="6000" dirty="0" smtClean="0">
                <a:ea typeface="MS Mincho"/>
                <a:cs typeface="Times New Roman"/>
              </a:rPr>
              <a:t>むか</a:t>
            </a:r>
            <a:r>
              <a:rPr lang="ja-JP" altLang="en-US" sz="6000" u="sng" dirty="0" smtClean="0">
                <a:ea typeface="MS Mincho"/>
                <a:cs typeface="Times New Roman"/>
              </a:rPr>
              <a:t>える</a:t>
            </a:r>
            <a:endParaRPr lang="ru-RU" altLang="ja-JP" sz="6000" u="sng" dirty="0" smtClean="0">
              <a:ea typeface="MS Mincho"/>
              <a:cs typeface="Times New Roman"/>
            </a:endParaRPr>
          </a:p>
          <a:p>
            <a:r>
              <a:rPr lang="ru-RU" dirty="0" smtClean="0">
                <a:ea typeface="MS Mincho"/>
                <a:cs typeface="Times New Roman"/>
              </a:rPr>
              <a:t>Встречать, выходить навстречу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3360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ja-JP" altLang="en-US" sz="20400" dirty="0">
                <a:ea typeface="MS Mincho"/>
                <a:cs typeface="Times New Roman"/>
              </a:rPr>
              <a:t>里</a:t>
            </a:r>
            <a:endParaRPr lang="ru-RU" sz="20400" dirty="0">
              <a:ea typeface="MS Mincho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ja-JP" altLang="en-US" sz="8600" dirty="0">
                <a:ea typeface="MS Mincho"/>
                <a:cs typeface="Times New Roman"/>
              </a:rPr>
              <a:t>リ</a:t>
            </a:r>
            <a:endParaRPr lang="ru-RU" sz="800" dirty="0">
              <a:ea typeface="MS Mincho"/>
              <a:cs typeface="Times New Roman"/>
            </a:endParaRPr>
          </a:p>
          <a:p>
            <a:r>
              <a:rPr lang="ja-JP" altLang="en-US" sz="9600" dirty="0">
                <a:ea typeface="MS Mincho"/>
                <a:cs typeface="Times New Roman"/>
              </a:rPr>
              <a:t>さ</a:t>
            </a:r>
            <a:r>
              <a:rPr lang="ja-JP" altLang="en-US" sz="9600" dirty="0" smtClean="0">
                <a:ea typeface="MS Mincho"/>
                <a:cs typeface="Times New Roman"/>
              </a:rPr>
              <a:t>と</a:t>
            </a:r>
            <a:endParaRPr lang="ru-RU" altLang="ja-JP" sz="9600" dirty="0" smtClean="0">
              <a:ea typeface="MS Mincho"/>
              <a:cs typeface="Times New Roman"/>
            </a:endParaRPr>
          </a:p>
          <a:p>
            <a:r>
              <a:rPr lang="ru-RU" dirty="0" smtClean="0">
                <a:ea typeface="MS Mincho"/>
                <a:cs typeface="Times New Roman"/>
              </a:rPr>
              <a:t>Мера длины(3,927 км); деревня, родные места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6561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ja-JP" altLang="en-US" sz="20400" dirty="0">
                <a:ea typeface="MS Mincho"/>
                <a:cs typeface="Times New Roman"/>
              </a:rPr>
              <a:t>戻</a:t>
            </a:r>
            <a:endParaRPr lang="ru-RU" sz="20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ja-JP" altLang="en-US" sz="5000" dirty="0">
                <a:ea typeface="MS Mincho"/>
                <a:cs typeface="Times New Roman"/>
              </a:rPr>
              <a:t>レイ</a:t>
            </a:r>
            <a:endParaRPr lang="ru-RU" sz="5000" dirty="0">
              <a:ea typeface="MS Mincho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ja-JP" altLang="en-US" sz="5000" dirty="0">
                <a:ea typeface="MS Mincho"/>
                <a:cs typeface="Times New Roman"/>
              </a:rPr>
              <a:t>もど</a:t>
            </a:r>
            <a:r>
              <a:rPr lang="ja-JP" altLang="en-US" sz="5000" u="sng" dirty="0">
                <a:ea typeface="MS Mincho"/>
                <a:cs typeface="Times New Roman"/>
              </a:rPr>
              <a:t>す</a:t>
            </a:r>
            <a:endParaRPr lang="ru-RU" sz="5000" dirty="0">
              <a:ea typeface="MS Mincho"/>
              <a:cs typeface="Times New Roman"/>
            </a:endParaRPr>
          </a:p>
          <a:p>
            <a:r>
              <a:rPr lang="ja-JP" altLang="en-US" sz="5000" dirty="0" smtClean="0">
                <a:ea typeface="MS Mincho"/>
                <a:cs typeface="Times New Roman"/>
              </a:rPr>
              <a:t>もど</a:t>
            </a:r>
            <a:r>
              <a:rPr lang="ja-JP" altLang="en-US" sz="5000" u="sng" dirty="0" smtClean="0">
                <a:ea typeface="MS Mincho"/>
                <a:cs typeface="Times New Roman"/>
              </a:rPr>
              <a:t>る</a:t>
            </a:r>
            <a:endParaRPr lang="ru-RU" altLang="ja-JP" sz="5000" u="sng" dirty="0" smtClean="0">
              <a:ea typeface="MS Mincho"/>
              <a:cs typeface="Times New Roman"/>
            </a:endParaRPr>
          </a:p>
          <a:p>
            <a:r>
              <a:rPr lang="ru-RU" dirty="0" smtClean="0"/>
              <a:t>Возращаться; возвращать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742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ja-JP" altLang="en-US" sz="20400" dirty="0">
                <a:ea typeface="MS Mincho"/>
                <a:cs typeface="Times New Roman"/>
              </a:rPr>
              <a:t>到</a:t>
            </a:r>
            <a:endParaRPr lang="ru-RU" sz="20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ja-JP" altLang="en-US" sz="14100" dirty="0"/>
              <a:t>ト</a:t>
            </a:r>
            <a:r>
              <a:rPr lang="ja-JP" altLang="en-US" sz="14100" dirty="0" smtClean="0"/>
              <a:t>ウ</a:t>
            </a:r>
            <a:endParaRPr lang="ru-RU" altLang="ja-JP" sz="14100" dirty="0" smtClean="0"/>
          </a:p>
          <a:p>
            <a:pPr marL="0" indent="0">
              <a:buNone/>
            </a:pPr>
            <a:r>
              <a:rPr lang="ru-RU" altLang="ja-JP" dirty="0" smtClean="0"/>
              <a:t>Доходить, достигать</a:t>
            </a:r>
          </a:p>
          <a:p>
            <a:pPr marL="0" indent="0">
              <a:buNone/>
            </a:pPr>
            <a:endParaRPr lang="ru-RU" sz="141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652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2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ja-JP" altLang="en-US" sz="20400" dirty="0">
                <a:ea typeface="MS Mincho"/>
                <a:cs typeface="Times New Roman"/>
              </a:rPr>
              <a:t>疲</a:t>
            </a:r>
            <a:endParaRPr lang="ru-RU" sz="20400" dirty="0">
              <a:ea typeface="MS Mincho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ja-JP" altLang="en-US" sz="7000" dirty="0"/>
              <a:t>ヒ</a:t>
            </a:r>
            <a:endParaRPr lang="ru-RU" sz="7000" dirty="0"/>
          </a:p>
          <a:p>
            <a:r>
              <a:rPr lang="ja-JP" altLang="en-US" sz="7000" dirty="0"/>
              <a:t>つか</a:t>
            </a:r>
            <a:r>
              <a:rPr lang="ja-JP" altLang="en-US" sz="7000" u="sng" dirty="0"/>
              <a:t>れる</a:t>
            </a:r>
            <a:endParaRPr lang="ru-RU" sz="7000" dirty="0"/>
          </a:p>
          <a:p>
            <a:r>
              <a:rPr lang="ru-RU" dirty="0"/>
              <a:t>у</a:t>
            </a:r>
            <a:r>
              <a:rPr lang="ru-RU" dirty="0" smtClean="0"/>
              <a:t>ставать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5408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1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ja-JP" altLang="en-US" sz="19900" dirty="0">
                <a:ea typeface="MS Mincho"/>
                <a:cs typeface="Times New Roman"/>
              </a:rPr>
              <a:t>介</a:t>
            </a:r>
            <a:endParaRPr lang="ru-RU" sz="1100" dirty="0">
              <a:ea typeface="MS Mincho"/>
              <a:cs typeface="Times New Roman"/>
            </a:endParaRP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ja-JP" altLang="en-US" sz="9600" dirty="0" smtClean="0">
                <a:ea typeface="MS Mincho"/>
                <a:cs typeface="Times New Roman"/>
              </a:rPr>
              <a:t>カイ</a:t>
            </a:r>
            <a:endParaRPr lang="ru-RU" altLang="ja-JP" sz="9600" dirty="0" smtClean="0">
              <a:ea typeface="MS Mincho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altLang="ja-JP" sz="4000" dirty="0" smtClean="0">
                <a:ea typeface="MS Mincho"/>
                <a:cs typeface="Times New Roman"/>
              </a:rPr>
              <a:t>Посредничать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800" dirty="0">
              <a:ea typeface="MS Mincho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2463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ja-JP" altLang="en-US" sz="20400" dirty="0">
                <a:ea typeface="MS Mincho"/>
                <a:cs typeface="Times New Roman"/>
              </a:rPr>
              <a:t>差</a:t>
            </a:r>
            <a:endParaRPr lang="ru-RU" sz="20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ja-JP" altLang="en-US" sz="9600" dirty="0">
                <a:ea typeface="MS Mincho"/>
                <a:cs typeface="Times New Roman"/>
              </a:rPr>
              <a:t>サ</a:t>
            </a:r>
            <a:endParaRPr lang="ru-RU" sz="800" dirty="0">
              <a:ea typeface="MS Mincho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ja-JP" altLang="en-US" sz="9600" dirty="0">
                <a:ea typeface="MS Mincho"/>
                <a:cs typeface="Times New Roman"/>
              </a:rPr>
              <a:t>さ</a:t>
            </a:r>
            <a:r>
              <a:rPr lang="ja-JP" altLang="en-US" sz="9600" u="sng" dirty="0">
                <a:ea typeface="MS Mincho"/>
                <a:cs typeface="Times New Roman"/>
              </a:rPr>
              <a:t>す</a:t>
            </a:r>
            <a:endParaRPr lang="ru-RU" sz="800" dirty="0">
              <a:ea typeface="MS Mincho"/>
              <a:cs typeface="Times New Roman"/>
            </a:endParaRPr>
          </a:p>
          <a:p>
            <a:r>
              <a:rPr lang="ru-RU" dirty="0" smtClean="0"/>
              <a:t>Разница, различие; втыкать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791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ja-JP" altLang="en-US" sz="20400" dirty="0">
                <a:ea typeface="MS Mincho"/>
                <a:cs typeface="Times New Roman"/>
              </a:rPr>
              <a:t>翌</a:t>
            </a:r>
            <a:endParaRPr lang="ru-RU" sz="20400" dirty="0">
              <a:ea typeface="MS Mincho"/>
              <a:cs typeface="Times New Roman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ja-JP" altLang="en-US" sz="9600" dirty="0">
                <a:ea typeface="MS Mincho"/>
                <a:cs typeface="Times New Roman"/>
              </a:rPr>
              <a:t>ヨ</a:t>
            </a:r>
            <a:r>
              <a:rPr lang="ja-JP" altLang="en-US" sz="9600" dirty="0" smtClean="0">
                <a:ea typeface="MS Mincho"/>
                <a:cs typeface="Times New Roman"/>
              </a:rPr>
              <a:t>ク</a:t>
            </a:r>
            <a:endParaRPr lang="ru-RU" altLang="ja-JP" sz="9600" dirty="0" smtClean="0">
              <a:ea typeface="MS Mincho"/>
              <a:cs typeface="Times New Roman"/>
            </a:endParaRPr>
          </a:p>
          <a:p>
            <a:r>
              <a:rPr lang="ru-RU" dirty="0" smtClean="0">
                <a:ea typeface="MS Mincho"/>
                <a:cs typeface="Times New Roman"/>
              </a:rPr>
              <a:t>Следующий (о дне, месяце и т.д.)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4035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ja-JP" altLang="en-US" sz="20400" dirty="0">
                <a:ea typeface="MS Mincho"/>
                <a:cs typeface="Times New Roman"/>
              </a:rPr>
              <a:t>際</a:t>
            </a:r>
            <a:endParaRPr lang="ru-RU" sz="20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ja-JP" altLang="en-US" sz="9600" dirty="0">
                <a:ea typeface="MS Mincho"/>
                <a:cs typeface="Times New Roman"/>
              </a:rPr>
              <a:t>サイ</a:t>
            </a:r>
            <a:endParaRPr lang="ru-RU" sz="800" dirty="0">
              <a:ea typeface="MS Mincho"/>
              <a:cs typeface="Times New Roman"/>
            </a:endParaRPr>
          </a:p>
          <a:p>
            <a:r>
              <a:rPr lang="ru-RU" dirty="0" smtClean="0"/>
              <a:t>Во время, в случае; край; соприкасаться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0499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ja-JP" sz="20400" dirty="0" smtClean="0">
                <a:effectLst/>
                <a:latin typeface="Times New Roman"/>
                <a:ea typeface="MS Mincho"/>
              </a:rPr>
              <a:t>匹</a:t>
            </a:r>
            <a:endParaRPr lang="ru-RU" sz="20400" dirty="0" smtClean="0">
              <a:effectLst/>
              <a:latin typeface="Times New Roman"/>
              <a:ea typeface="MS Mincho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ja-JP" sz="9600" dirty="0" smtClean="0">
                <a:effectLst/>
                <a:latin typeface="Times New Roman"/>
                <a:ea typeface="MS Mincho"/>
              </a:rPr>
              <a:t>ヒキ</a:t>
            </a:r>
            <a:endParaRPr lang="ru-RU" sz="800" dirty="0" smtClean="0">
              <a:effectLst/>
              <a:latin typeface="Times New Roman"/>
              <a:ea typeface="MS Mincho"/>
            </a:endParaRPr>
          </a:p>
          <a:p>
            <a:r>
              <a:rPr lang="ru-RU" dirty="0" smtClean="0"/>
              <a:t>Счетный суффикс для мелких животных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2199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ja-JP" sz="20400" dirty="0" smtClean="0">
                <a:effectLst/>
                <a:latin typeface="Times New Roman"/>
                <a:ea typeface="MS Mincho"/>
              </a:rPr>
              <a:t>死</a:t>
            </a:r>
            <a:endParaRPr lang="ru-RU" sz="20400" dirty="0" smtClean="0">
              <a:effectLst/>
              <a:latin typeface="Times New Roman"/>
              <a:ea typeface="MS Mincho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ja-JP" sz="9600" dirty="0" smtClean="0">
                <a:effectLst/>
                <a:latin typeface="Times New Roman"/>
                <a:ea typeface="MS Mincho"/>
              </a:rPr>
              <a:t>シ</a:t>
            </a:r>
            <a:endParaRPr lang="ru-RU" sz="800" dirty="0" smtClean="0">
              <a:effectLst/>
              <a:latin typeface="Times New Roman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ja-JP" sz="9600" dirty="0" smtClean="0">
                <a:effectLst/>
                <a:latin typeface="Times New Roman"/>
                <a:ea typeface="MS Mincho"/>
              </a:rPr>
              <a:t>し</a:t>
            </a:r>
            <a:r>
              <a:rPr lang="ja-JP" sz="9600" u="sng" dirty="0" smtClean="0">
                <a:effectLst/>
                <a:latin typeface="Times New Roman"/>
                <a:ea typeface="MS Mincho"/>
              </a:rPr>
              <a:t>ぬ</a:t>
            </a:r>
            <a:endParaRPr lang="ru-RU" sz="800" dirty="0" smtClean="0">
              <a:effectLst/>
              <a:latin typeface="Times New Roman"/>
              <a:ea typeface="MS Mincho"/>
            </a:endParaRPr>
          </a:p>
          <a:p>
            <a:r>
              <a:rPr lang="ru-RU" dirty="0" smtClean="0"/>
              <a:t>Смерть; умирать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9951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0"/>
              </a:spcAft>
            </a:pPr>
            <a:r>
              <a:rPr lang="ja-JP" sz="20400" dirty="0" smtClean="0">
                <a:effectLst/>
                <a:latin typeface="Times New Roman"/>
                <a:ea typeface="MS Mincho"/>
              </a:rPr>
              <a:t>吹</a:t>
            </a:r>
            <a:endParaRPr lang="ru-RU" sz="20400" dirty="0" smtClean="0">
              <a:effectLst/>
              <a:latin typeface="Times New Roman"/>
              <a:ea typeface="MS Mincho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0"/>
              </a:spcAft>
            </a:pPr>
            <a:r>
              <a:rPr lang="ja-JP" sz="9600" dirty="0" smtClean="0">
                <a:effectLst/>
                <a:latin typeface="Times New Roman"/>
                <a:ea typeface="MS Mincho"/>
              </a:rPr>
              <a:t>スイ</a:t>
            </a:r>
            <a:endParaRPr lang="ru-RU" sz="800" dirty="0" smtClean="0">
              <a:effectLst/>
              <a:latin typeface="Times New Roman"/>
              <a:ea typeface="MS Mincho"/>
            </a:endParaRPr>
          </a:p>
          <a:p>
            <a:r>
              <a:rPr lang="ja-JP" sz="9600" dirty="0" smtClean="0">
                <a:effectLst/>
                <a:latin typeface="Times New Roman"/>
                <a:ea typeface="MS Mincho"/>
                <a:cs typeface="Times New Roman"/>
              </a:rPr>
              <a:t>ふ</a:t>
            </a:r>
            <a:r>
              <a:rPr lang="ja-JP" sz="9600" u="sng" dirty="0" smtClean="0">
                <a:effectLst/>
                <a:latin typeface="Times New Roman"/>
                <a:ea typeface="MS Mincho"/>
                <a:cs typeface="Times New Roman"/>
              </a:rPr>
              <a:t>く</a:t>
            </a:r>
            <a:endParaRPr lang="ru-RU" altLang="ja-JP" sz="9600" u="sng" dirty="0" smtClean="0">
              <a:effectLst/>
              <a:latin typeface="Times New Roman"/>
              <a:ea typeface="MS Mincho"/>
              <a:cs typeface="Times New Roman"/>
            </a:endParaRPr>
          </a:p>
          <a:p>
            <a:r>
              <a:rPr lang="ru-RU" dirty="0" smtClean="0">
                <a:latin typeface="Times New Roman"/>
                <a:ea typeface="MS Mincho"/>
                <a:cs typeface="Times New Roman"/>
              </a:rPr>
              <a:t>Дуть; играть на духовом музыкальном инструменте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8629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ja-JP" sz="20400" dirty="0" smtClean="0">
                <a:effectLst/>
                <a:latin typeface="Times New Roman"/>
                <a:ea typeface="MS Mincho"/>
                <a:cs typeface="Times New Roman"/>
              </a:rPr>
              <a:t>形</a:t>
            </a:r>
            <a:endParaRPr lang="ru-RU" sz="20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ja-JP" sz="7000" dirty="0" smtClean="0">
                <a:effectLst/>
                <a:latin typeface="Times New Roman"/>
                <a:ea typeface="MS Mincho"/>
              </a:rPr>
              <a:t>ケイ</a:t>
            </a:r>
            <a:endParaRPr lang="ru-RU" sz="7000" dirty="0" smtClean="0">
              <a:effectLst/>
              <a:latin typeface="Times New Roman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ja-JP" sz="7000" dirty="0" smtClean="0">
                <a:effectLst/>
                <a:latin typeface="Times New Roman"/>
                <a:ea typeface="MS Mincho"/>
              </a:rPr>
              <a:t>かた</a:t>
            </a:r>
            <a:endParaRPr lang="ru-RU" sz="7000" dirty="0" smtClean="0">
              <a:effectLst/>
              <a:latin typeface="Times New Roman"/>
              <a:ea typeface="MS Mincho"/>
            </a:endParaRPr>
          </a:p>
          <a:p>
            <a:r>
              <a:rPr lang="ja-JP" sz="7000" dirty="0" smtClean="0">
                <a:effectLst/>
                <a:latin typeface="Times New Roman"/>
                <a:ea typeface="MS Mincho"/>
                <a:cs typeface="Times New Roman"/>
              </a:rPr>
              <a:t>かたち</a:t>
            </a:r>
            <a:endParaRPr lang="ru-RU" altLang="ja-JP" sz="7000" dirty="0" smtClean="0">
              <a:effectLst/>
              <a:latin typeface="Times New Roman"/>
              <a:ea typeface="MS Mincho"/>
              <a:cs typeface="Times New Roman"/>
            </a:endParaRPr>
          </a:p>
          <a:p>
            <a:r>
              <a:rPr lang="ru-RU" dirty="0" smtClean="0">
                <a:latin typeface="Times New Roman"/>
                <a:ea typeface="MS Mincho"/>
                <a:cs typeface="Times New Roman"/>
              </a:rPr>
              <a:t>Форма, вид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327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ja-JP" sz="20400" dirty="0" smtClean="0">
                <a:effectLst/>
                <a:latin typeface="Times New Roman"/>
                <a:ea typeface="MS Mincho"/>
                <a:cs typeface="Times New Roman"/>
              </a:rPr>
              <a:t>案</a:t>
            </a:r>
            <a:endParaRPr lang="ru-RU" sz="20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ja-JP" sz="9600" dirty="0" smtClean="0">
                <a:effectLst/>
                <a:latin typeface="Times New Roman"/>
                <a:ea typeface="MS Mincho"/>
              </a:rPr>
              <a:t>アン</a:t>
            </a:r>
            <a:endParaRPr lang="ru-RU" sz="800" dirty="0" smtClean="0">
              <a:effectLst/>
              <a:latin typeface="Times New Roman"/>
              <a:ea typeface="MS Mincho"/>
            </a:endParaRPr>
          </a:p>
          <a:p>
            <a:r>
              <a:rPr lang="ru-RU" dirty="0" smtClean="0"/>
              <a:t>План, проект; думать, обдумывать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5437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ja-JP" sz="20400" dirty="0" smtClean="0">
                <a:effectLst/>
                <a:latin typeface="Times New Roman"/>
                <a:ea typeface="MS Mincho"/>
              </a:rPr>
              <a:t>像</a:t>
            </a:r>
            <a:endParaRPr lang="ru-RU" sz="20400" dirty="0" smtClean="0">
              <a:effectLst/>
              <a:latin typeface="Times New Roman"/>
              <a:ea typeface="MS Mincho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ja-JP" sz="9600" dirty="0" smtClean="0">
                <a:effectLst/>
                <a:latin typeface="Times New Roman"/>
                <a:ea typeface="MS Mincho"/>
              </a:rPr>
              <a:t>ゾウ</a:t>
            </a:r>
            <a:endParaRPr lang="ru-RU" sz="800" dirty="0" smtClean="0">
              <a:effectLst/>
              <a:latin typeface="Times New Roman"/>
              <a:ea typeface="MS Mincho"/>
            </a:endParaRPr>
          </a:p>
          <a:p>
            <a:r>
              <a:rPr lang="ru-RU" dirty="0" smtClean="0"/>
              <a:t>Изображение, портрет, статуя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1734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0"/>
              </a:spcAft>
            </a:pPr>
            <a:r>
              <a:rPr lang="ja-JP" sz="20400" dirty="0" smtClean="0">
                <a:effectLst/>
                <a:latin typeface="Times New Roman"/>
                <a:ea typeface="MS Mincho"/>
              </a:rPr>
              <a:t>飼</a:t>
            </a:r>
            <a:endParaRPr lang="ru-RU" sz="20400" dirty="0" smtClean="0">
              <a:effectLst/>
              <a:latin typeface="Times New Roman"/>
              <a:ea typeface="MS Mincho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sz="9000" dirty="0"/>
              <a:t>シ</a:t>
            </a:r>
            <a:endParaRPr lang="ru-RU" sz="9000" dirty="0"/>
          </a:p>
          <a:p>
            <a:r>
              <a:rPr lang="ja-JP" altLang="en-US" sz="9000" dirty="0"/>
              <a:t>か</a:t>
            </a:r>
            <a:r>
              <a:rPr lang="ja-JP" altLang="en-US" sz="9000" u="sng" dirty="0" smtClean="0"/>
              <a:t>う</a:t>
            </a:r>
            <a:endParaRPr lang="ru-RU" altLang="ja-JP" sz="9000" u="sng" dirty="0" smtClean="0"/>
          </a:p>
          <a:p>
            <a:r>
              <a:rPr lang="ru-RU" dirty="0" smtClean="0"/>
              <a:t>Кормить, выкармливать, держать домашнее животное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725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1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ja-JP" altLang="en-US" sz="19900" dirty="0">
                <a:ea typeface="MS Mincho"/>
                <a:cs typeface="Times New Roman"/>
              </a:rPr>
              <a:t>宅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ja-JP" altLang="en-US" sz="9600" dirty="0">
                <a:ea typeface="MS Mincho"/>
                <a:cs typeface="Times New Roman"/>
              </a:rPr>
              <a:t>タク</a:t>
            </a:r>
            <a:endParaRPr lang="ru-RU" sz="1050" dirty="0">
              <a:ea typeface="MS Mincho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altLang="ja-JP" sz="4000" dirty="0" smtClean="0">
                <a:ea typeface="MS Mincho"/>
                <a:cs typeface="Times New Roman"/>
              </a:rPr>
              <a:t>Дом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800" dirty="0">
              <a:ea typeface="MS Mincho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63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ja-JP" sz="20400" dirty="0" smtClean="0">
                <a:effectLst/>
                <a:latin typeface="Times New Roman"/>
                <a:ea typeface="MS Mincho"/>
              </a:rPr>
              <a:t>銅</a:t>
            </a:r>
            <a:endParaRPr lang="ru-RU" sz="20400" dirty="0" smtClean="0">
              <a:effectLst/>
              <a:latin typeface="Times New Roman"/>
              <a:ea typeface="MS Mincho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ja-JP" sz="9600" dirty="0" smtClean="0">
                <a:effectLst/>
                <a:latin typeface="Times New Roman"/>
                <a:ea typeface="MS Mincho"/>
              </a:rPr>
              <a:t>ドウ</a:t>
            </a:r>
            <a:endParaRPr lang="ru-RU" sz="800" dirty="0" smtClean="0">
              <a:effectLst/>
              <a:latin typeface="Times New Roman"/>
              <a:ea typeface="MS Mincho"/>
            </a:endParaRPr>
          </a:p>
          <a:p>
            <a:r>
              <a:rPr lang="ru-RU" dirty="0" smtClean="0"/>
              <a:t>Медь, бронза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359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ja-JP" sz="20400" dirty="0" smtClean="0">
                <a:effectLst/>
                <a:latin typeface="Times New Roman"/>
                <a:ea typeface="MS Mincho"/>
              </a:rPr>
              <a:t>談</a:t>
            </a:r>
            <a:endParaRPr lang="ru-RU" sz="20400" dirty="0" smtClean="0">
              <a:effectLst/>
              <a:latin typeface="Times New Roman"/>
              <a:ea typeface="MS Mincho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ja-JP" sz="9600" dirty="0" smtClean="0">
                <a:effectLst/>
                <a:latin typeface="Times New Roman"/>
                <a:ea typeface="MS Mincho"/>
              </a:rPr>
              <a:t>ダン</a:t>
            </a:r>
            <a:endParaRPr lang="ru-RU" sz="800" dirty="0" smtClean="0">
              <a:effectLst/>
              <a:latin typeface="Times New Roman"/>
              <a:ea typeface="MS Mincho"/>
            </a:endParaRPr>
          </a:p>
          <a:p>
            <a:r>
              <a:rPr lang="ru-RU" dirty="0" smtClean="0"/>
              <a:t>Разговор, беседа, рассказ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575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ja-JP" sz="20400" dirty="0" smtClean="0">
                <a:effectLst/>
                <a:latin typeface="Times New Roman"/>
                <a:ea typeface="MS Mincho"/>
              </a:rPr>
              <a:t>驚</a:t>
            </a:r>
            <a:endParaRPr lang="ru-RU" sz="20400" dirty="0" smtClean="0">
              <a:effectLst/>
              <a:latin typeface="Times New Roman"/>
              <a:ea typeface="MS Mincho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ja-JP" sz="6000" dirty="0" smtClean="0">
                <a:effectLst/>
                <a:latin typeface="Times New Roman"/>
                <a:ea typeface="MS Mincho"/>
              </a:rPr>
              <a:t>キョウ</a:t>
            </a:r>
            <a:endParaRPr lang="ru-RU" sz="6000" dirty="0" smtClean="0">
              <a:effectLst/>
              <a:latin typeface="Times New Roman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ja-JP" sz="6000" dirty="0" smtClean="0">
                <a:effectLst/>
                <a:latin typeface="Times New Roman"/>
                <a:ea typeface="MS Mincho"/>
              </a:rPr>
              <a:t>おどろ</a:t>
            </a:r>
            <a:r>
              <a:rPr lang="ja-JP" sz="6000" u="sng" dirty="0" smtClean="0">
                <a:effectLst/>
                <a:latin typeface="Times New Roman"/>
                <a:ea typeface="MS Mincho"/>
              </a:rPr>
              <a:t>く</a:t>
            </a:r>
            <a:endParaRPr lang="ru-RU" altLang="ja-JP" sz="6000" u="sng" dirty="0" smtClean="0">
              <a:effectLst/>
              <a:latin typeface="Times New Roman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latin typeface="Times New Roman"/>
                <a:ea typeface="MS Mincho"/>
              </a:rPr>
              <a:t>Удивляться, изумляться</a:t>
            </a:r>
            <a:endParaRPr lang="ru-RU" dirty="0" smtClean="0">
              <a:effectLst/>
              <a:latin typeface="Times New Roman"/>
              <a:ea typeface="MS Mincho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303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0"/>
              </a:spcAft>
            </a:pPr>
            <a:r>
              <a:rPr lang="ja-JP" sz="20400" dirty="0" smtClean="0">
                <a:effectLst/>
                <a:latin typeface="Times New Roman"/>
                <a:ea typeface="MS Mincho"/>
              </a:rPr>
              <a:t>布</a:t>
            </a:r>
            <a:endParaRPr lang="ru-RU" sz="20400" dirty="0" smtClean="0">
              <a:effectLst/>
              <a:latin typeface="Times New Roman"/>
              <a:ea typeface="MS Mincho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0"/>
              </a:spcAft>
            </a:pPr>
            <a:r>
              <a:rPr lang="ja-JP" sz="9600" dirty="0" smtClean="0">
                <a:effectLst/>
                <a:latin typeface="Times New Roman"/>
                <a:ea typeface="MS Mincho"/>
              </a:rPr>
              <a:t>フ</a:t>
            </a:r>
            <a:endParaRPr lang="ru-RU" sz="800" dirty="0" smtClean="0">
              <a:effectLst/>
              <a:latin typeface="Times New Roman"/>
              <a:ea typeface="MS Mincho"/>
            </a:endParaRPr>
          </a:p>
          <a:p>
            <a:r>
              <a:rPr lang="ja-JP" sz="9600" dirty="0" smtClean="0">
                <a:effectLst/>
                <a:latin typeface="Times New Roman"/>
                <a:ea typeface="MS Mincho"/>
                <a:cs typeface="Times New Roman"/>
              </a:rPr>
              <a:t>ぬの</a:t>
            </a:r>
            <a:endParaRPr lang="ru-RU" altLang="ja-JP" sz="9600" dirty="0" smtClean="0">
              <a:effectLst/>
              <a:latin typeface="Times New Roman"/>
              <a:ea typeface="MS Mincho"/>
              <a:cs typeface="Times New Roman"/>
            </a:endParaRPr>
          </a:p>
          <a:p>
            <a:r>
              <a:rPr lang="ru-RU" dirty="0" smtClean="0">
                <a:latin typeface="Times New Roman"/>
                <a:ea typeface="MS Mincho"/>
                <a:cs typeface="Times New Roman"/>
              </a:rPr>
              <a:t>Расстилать; опубликовывать; материал, ткань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726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ja-JP" sz="20400" dirty="0" smtClean="0">
                <a:effectLst/>
                <a:latin typeface="Times New Roman"/>
                <a:ea typeface="MS Mincho"/>
                <a:cs typeface="Times New Roman"/>
              </a:rPr>
              <a:t>団</a:t>
            </a:r>
            <a:endParaRPr lang="ru-RU" sz="20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ja-JP" sz="9600" dirty="0" smtClean="0">
                <a:effectLst/>
                <a:latin typeface="Times New Roman"/>
                <a:ea typeface="MS Mincho"/>
              </a:rPr>
              <a:t>ダン</a:t>
            </a:r>
            <a:endParaRPr lang="ru-RU" sz="800" dirty="0" smtClean="0">
              <a:effectLst/>
              <a:latin typeface="Times New Roman"/>
              <a:ea typeface="MS Mincho"/>
            </a:endParaRPr>
          </a:p>
          <a:p>
            <a:r>
              <a:rPr lang="ru-RU" dirty="0" smtClean="0"/>
              <a:t>Коллектив, группа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396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ja-JP" sz="20400" dirty="0" smtClean="0">
                <a:effectLst/>
                <a:latin typeface="Times New Roman"/>
                <a:ea typeface="MS Mincho"/>
              </a:rPr>
              <a:t>床</a:t>
            </a:r>
            <a:endParaRPr lang="ru-RU" sz="20400" dirty="0" smtClean="0">
              <a:effectLst/>
              <a:latin typeface="Times New Roman"/>
              <a:ea typeface="MS Mincho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ja-JP" sz="5000" dirty="0" smtClean="0">
                <a:effectLst/>
                <a:latin typeface="Times New Roman"/>
                <a:ea typeface="MS Mincho"/>
              </a:rPr>
              <a:t>ショウ</a:t>
            </a:r>
            <a:endParaRPr lang="ru-RU" sz="5000" dirty="0" smtClean="0">
              <a:effectLst/>
              <a:latin typeface="Times New Roman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ja-JP" sz="5000" dirty="0" smtClean="0">
                <a:effectLst/>
                <a:latin typeface="Times New Roman"/>
                <a:ea typeface="MS Mincho"/>
              </a:rPr>
              <a:t>ゆか</a:t>
            </a:r>
            <a:endParaRPr lang="ru-RU" sz="5000" dirty="0" smtClean="0">
              <a:effectLst/>
              <a:latin typeface="Times New Roman"/>
              <a:ea typeface="MS Mincho"/>
            </a:endParaRPr>
          </a:p>
          <a:p>
            <a:r>
              <a:rPr lang="ja-JP" sz="5000" dirty="0" smtClean="0">
                <a:effectLst/>
                <a:latin typeface="Times New Roman"/>
                <a:ea typeface="MS Mincho"/>
                <a:cs typeface="Times New Roman"/>
              </a:rPr>
              <a:t>とこ</a:t>
            </a:r>
            <a:endParaRPr lang="ru-RU" altLang="ja-JP" sz="5000" dirty="0" smtClean="0">
              <a:effectLst/>
              <a:latin typeface="Times New Roman"/>
              <a:ea typeface="MS Mincho"/>
              <a:cs typeface="Times New Roman"/>
            </a:endParaRPr>
          </a:p>
          <a:p>
            <a:r>
              <a:rPr lang="ru-RU" dirty="0" smtClean="0">
                <a:latin typeface="Times New Roman"/>
                <a:ea typeface="MS Mincho"/>
                <a:cs typeface="Times New Roman"/>
              </a:rPr>
              <a:t>Пол; постель; ниша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6900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ja-JP" sz="20400" dirty="0" smtClean="0">
                <a:effectLst/>
                <a:latin typeface="Times New Roman"/>
                <a:ea typeface="MS Mincho"/>
              </a:rPr>
              <a:t>押</a:t>
            </a:r>
            <a:endParaRPr lang="ru-RU" sz="20400" dirty="0" smtClean="0">
              <a:effectLst/>
              <a:latin typeface="Times New Roman"/>
              <a:ea typeface="MS Mincho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ja-JP" sz="9600" dirty="0" smtClean="0">
                <a:effectLst/>
                <a:latin typeface="Times New Roman"/>
                <a:ea typeface="MS Mincho"/>
              </a:rPr>
              <a:t>オウ</a:t>
            </a:r>
            <a:endParaRPr lang="ru-RU" sz="800" dirty="0" smtClean="0">
              <a:effectLst/>
              <a:latin typeface="Times New Roman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ja-JP" sz="9600" dirty="0" smtClean="0">
                <a:effectLst/>
                <a:latin typeface="Times New Roman"/>
                <a:ea typeface="MS Mincho"/>
              </a:rPr>
              <a:t>お</a:t>
            </a:r>
            <a:r>
              <a:rPr lang="ja-JP" sz="9600" u="sng" dirty="0" smtClean="0">
                <a:effectLst/>
                <a:latin typeface="Times New Roman"/>
                <a:ea typeface="MS Mincho"/>
              </a:rPr>
              <a:t>す</a:t>
            </a:r>
            <a:endParaRPr lang="ru-RU" sz="800" dirty="0" smtClean="0">
              <a:effectLst/>
              <a:latin typeface="Times New Roman"/>
              <a:ea typeface="MS Mincho"/>
            </a:endParaRPr>
          </a:p>
          <a:p>
            <a:r>
              <a:rPr lang="ru-RU" dirty="0" smtClean="0"/>
              <a:t>Давить, нажимать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9628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ja-JP" sz="20400" dirty="0" smtClean="0">
                <a:effectLst/>
                <a:latin typeface="Times New Roman"/>
                <a:ea typeface="MS Mincho"/>
                <a:cs typeface="Times New Roman"/>
              </a:rPr>
              <a:t>低</a:t>
            </a:r>
            <a:endParaRPr lang="ru-RU" sz="20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ja-JP" sz="8000" dirty="0" smtClean="0">
                <a:effectLst/>
                <a:latin typeface="Times New Roman"/>
                <a:ea typeface="MS Mincho"/>
              </a:rPr>
              <a:t>テイ</a:t>
            </a:r>
            <a:endParaRPr lang="ru-RU" sz="8000" dirty="0" smtClean="0">
              <a:effectLst/>
              <a:latin typeface="Times New Roman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ja-JP" sz="8000" dirty="0" smtClean="0">
                <a:effectLst/>
                <a:latin typeface="Times New Roman"/>
                <a:ea typeface="MS Mincho"/>
              </a:rPr>
              <a:t>ひく</a:t>
            </a:r>
            <a:r>
              <a:rPr lang="ja-JP" sz="8000" u="sng" dirty="0" smtClean="0">
                <a:effectLst/>
                <a:latin typeface="Times New Roman"/>
                <a:ea typeface="MS Mincho"/>
              </a:rPr>
              <a:t>い</a:t>
            </a:r>
            <a:endParaRPr lang="ru-RU" sz="8000" dirty="0" smtClean="0">
              <a:effectLst/>
              <a:latin typeface="Times New Roman"/>
              <a:ea typeface="MS Mincho"/>
            </a:endParaRPr>
          </a:p>
          <a:p>
            <a:r>
              <a:rPr lang="ru-RU" dirty="0" smtClean="0"/>
              <a:t>Низкий, тихий (о голосе)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167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ja-JP" sz="20400" dirty="0" smtClean="0">
                <a:effectLst/>
                <a:latin typeface="Times New Roman"/>
                <a:ea typeface="MS Mincho"/>
              </a:rPr>
              <a:t>季</a:t>
            </a:r>
            <a:endParaRPr lang="ru-RU" sz="20400" dirty="0" smtClean="0">
              <a:effectLst/>
              <a:latin typeface="Times New Roman"/>
              <a:ea typeface="MS Mincho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ja-JP" altLang="en-US" sz="20000" dirty="0" smtClean="0"/>
              <a:t>キ</a:t>
            </a:r>
            <a:endParaRPr lang="en-US" altLang="ja-JP" sz="20000" dirty="0" smtClean="0"/>
          </a:p>
          <a:p>
            <a:r>
              <a:rPr lang="ru-RU" dirty="0" smtClean="0"/>
              <a:t>Время год, сезон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892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Урок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ja-JP" sz="20400" dirty="0" smtClean="0">
                <a:effectLst/>
                <a:latin typeface="Times New Roman"/>
                <a:ea typeface="MS Mincho"/>
              </a:rPr>
              <a:t>庭</a:t>
            </a:r>
            <a:endParaRPr lang="ru-RU" sz="20400" dirty="0" smtClean="0">
              <a:effectLst/>
              <a:latin typeface="Times New Roman"/>
              <a:ea typeface="MS Mincho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ja-JP" sz="9600" dirty="0" smtClean="0">
                <a:effectLst/>
                <a:latin typeface="Times New Roman"/>
                <a:ea typeface="MS Mincho"/>
              </a:rPr>
              <a:t>テイ</a:t>
            </a:r>
            <a:endParaRPr lang="ru-RU" sz="800" dirty="0" smtClean="0">
              <a:effectLst/>
              <a:latin typeface="Times New Roman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ja-JP" sz="9600" dirty="0" smtClean="0">
                <a:effectLst/>
                <a:latin typeface="Times New Roman"/>
                <a:ea typeface="MS Mincho"/>
              </a:rPr>
              <a:t>にわ</a:t>
            </a:r>
            <a:endParaRPr lang="ru-RU" sz="800" dirty="0" smtClean="0">
              <a:effectLst/>
              <a:latin typeface="Times New Roman"/>
              <a:ea typeface="MS Mincho"/>
            </a:endParaRPr>
          </a:p>
          <a:p>
            <a:r>
              <a:rPr lang="ru-RU" dirty="0" smtClean="0"/>
              <a:t>Сад, двор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3173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ja-JP" altLang="en-US" sz="22100" dirty="0">
                <a:ea typeface="MS Mincho"/>
                <a:cs typeface="Times New Roman"/>
              </a:rPr>
              <a:t>同</a:t>
            </a:r>
            <a:endParaRPr lang="ru-RU" sz="1100" dirty="0">
              <a:ea typeface="MS Mincho"/>
              <a:cs typeface="Times New Roman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ja-JP" altLang="en-US" sz="10400" dirty="0">
                <a:ea typeface="MS Mincho"/>
                <a:cs typeface="Times New Roman"/>
              </a:rPr>
              <a:t>ドウ</a:t>
            </a:r>
            <a:endParaRPr lang="ru-RU" sz="900" dirty="0">
              <a:ea typeface="MS Mincho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ja-JP" altLang="en-US" sz="10400" dirty="0">
                <a:ea typeface="MS Mincho"/>
                <a:cs typeface="Times New Roman"/>
              </a:rPr>
              <a:t>おな</a:t>
            </a:r>
            <a:r>
              <a:rPr lang="ja-JP" altLang="en-US" sz="10400" u="sng" dirty="0">
                <a:ea typeface="MS Mincho"/>
                <a:cs typeface="Times New Roman"/>
              </a:rPr>
              <a:t>じ</a:t>
            </a:r>
            <a:endParaRPr lang="ru-RU" sz="900" dirty="0">
              <a:ea typeface="MS Mincho"/>
              <a:cs typeface="Times New Roman"/>
            </a:endParaRPr>
          </a:p>
          <a:p>
            <a:r>
              <a:rPr lang="ru-RU" dirty="0" smtClean="0"/>
              <a:t>Тот же самый, одинаковый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934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Урок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ja-JP" sz="20400" dirty="0" smtClean="0">
                <a:effectLst/>
                <a:latin typeface="Times New Roman"/>
                <a:ea typeface="MS Mincho"/>
              </a:rPr>
              <a:t>勉</a:t>
            </a:r>
            <a:endParaRPr lang="ru-RU" sz="20400" dirty="0" smtClean="0">
              <a:effectLst/>
              <a:latin typeface="Times New Roman"/>
              <a:ea typeface="MS Mincho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ja-JP" sz="6000" dirty="0" smtClean="0">
                <a:effectLst/>
                <a:latin typeface="Times New Roman"/>
                <a:ea typeface="MS Mincho"/>
              </a:rPr>
              <a:t>ベン</a:t>
            </a:r>
            <a:endParaRPr lang="ru-RU" sz="6000" dirty="0" smtClean="0">
              <a:effectLst/>
              <a:latin typeface="Times New Roman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ja-JP" sz="6000" dirty="0" smtClean="0">
                <a:effectLst/>
                <a:latin typeface="Times New Roman"/>
                <a:ea typeface="MS Mincho"/>
              </a:rPr>
              <a:t>つと</a:t>
            </a:r>
            <a:r>
              <a:rPr lang="ja-JP" sz="6000" u="sng" dirty="0" smtClean="0">
                <a:effectLst/>
                <a:latin typeface="Times New Roman"/>
                <a:ea typeface="MS Mincho"/>
              </a:rPr>
              <a:t>める</a:t>
            </a:r>
            <a:endParaRPr lang="ru-RU" altLang="ja-JP" sz="6000" u="sng" dirty="0" smtClean="0">
              <a:effectLst/>
              <a:latin typeface="Times New Roman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latin typeface="Times New Roman"/>
                <a:ea typeface="MS Mincho"/>
              </a:rPr>
              <a:t>стараться</a:t>
            </a:r>
            <a:endParaRPr lang="ru-RU" dirty="0" smtClean="0">
              <a:effectLst/>
              <a:latin typeface="Times New Roman"/>
              <a:ea typeface="MS Mincho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4317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ja-JP" sz="20400" dirty="0" smtClean="0">
                <a:effectLst/>
                <a:latin typeface="Times New Roman"/>
                <a:ea typeface="MS Mincho"/>
              </a:rPr>
              <a:t>座</a:t>
            </a:r>
            <a:endParaRPr lang="ru-RU" sz="20400" dirty="0" smtClean="0">
              <a:effectLst/>
              <a:latin typeface="Times New Roman"/>
              <a:ea typeface="MS Mincho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ja-JP" sz="7000" dirty="0" smtClean="0">
                <a:effectLst/>
                <a:latin typeface="Times New Roman"/>
                <a:ea typeface="MS Mincho"/>
              </a:rPr>
              <a:t>ザ</a:t>
            </a:r>
            <a:endParaRPr lang="ru-RU" sz="7000" dirty="0" smtClean="0">
              <a:effectLst/>
              <a:latin typeface="Times New Roman"/>
              <a:ea typeface="MS Mincho"/>
            </a:endParaRPr>
          </a:p>
          <a:p>
            <a:r>
              <a:rPr lang="ja-JP" sz="7000" dirty="0" smtClean="0">
                <a:effectLst/>
                <a:latin typeface="Times New Roman"/>
                <a:ea typeface="MS Mincho"/>
                <a:cs typeface="Times New Roman"/>
              </a:rPr>
              <a:t>すわ</a:t>
            </a:r>
            <a:r>
              <a:rPr lang="ja-JP" sz="7000" u="sng" dirty="0" smtClean="0">
                <a:effectLst/>
                <a:latin typeface="Times New Roman"/>
                <a:ea typeface="MS Mincho"/>
                <a:cs typeface="Times New Roman"/>
              </a:rPr>
              <a:t>る</a:t>
            </a:r>
            <a:endParaRPr lang="ru-RU" altLang="ja-JP" sz="7000" u="sng" dirty="0" smtClean="0">
              <a:effectLst/>
              <a:latin typeface="Times New Roman"/>
              <a:ea typeface="MS Mincho"/>
              <a:cs typeface="Times New Roman"/>
            </a:endParaRPr>
          </a:p>
          <a:p>
            <a:r>
              <a:rPr lang="ru-RU" dirty="0" smtClean="0">
                <a:latin typeface="Times New Roman"/>
                <a:ea typeface="MS Mincho"/>
                <a:cs typeface="Times New Roman"/>
              </a:rPr>
              <a:t>место; собрание; театр; сидеть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036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Урок4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ja-JP" sz="20400" dirty="0" smtClean="0">
                <a:effectLst/>
                <a:latin typeface="Times New Roman"/>
                <a:ea typeface="MS Mincho"/>
              </a:rPr>
              <a:t>純</a:t>
            </a:r>
            <a:endParaRPr lang="ru-RU" sz="20400" dirty="0" smtClean="0">
              <a:effectLst/>
              <a:latin typeface="Times New Roman"/>
              <a:ea typeface="MS Mincho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ja-JP" sz="6000" dirty="0" smtClean="0">
                <a:effectLst/>
                <a:latin typeface="Times New Roman"/>
                <a:ea typeface="MS Mincho"/>
                <a:cs typeface="Times New Roman"/>
              </a:rPr>
              <a:t>ジュン</a:t>
            </a:r>
            <a:endParaRPr lang="ru-RU" altLang="ja-JP" sz="6000" dirty="0" smtClean="0">
              <a:effectLst/>
              <a:latin typeface="Times New Roman"/>
              <a:ea typeface="MS Mincho"/>
              <a:cs typeface="Times New Roman"/>
            </a:endParaRPr>
          </a:p>
          <a:p>
            <a:r>
              <a:rPr lang="ru-RU" dirty="0" smtClean="0">
                <a:latin typeface="Times New Roman"/>
                <a:ea typeface="MS Mincho"/>
                <a:cs typeface="Times New Roman"/>
              </a:rPr>
              <a:t>Чистый, беспримесный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7064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ja-JP" sz="20400" dirty="0" smtClean="0">
                <a:effectLst/>
                <a:latin typeface="Times New Roman"/>
                <a:ea typeface="MS Mincho"/>
                <a:cs typeface="Times New Roman"/>
              </a:rPr>
              <a:t>節</a:t>
            </a:r>
            <a:endParaRPr lang="ru-RU" sz="20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0"/>
              </a:spcAft>
            </a:pPr>
            <a:r>
              <a:rPr lang="ja-JP" sz="9600" dirty="0" smtClean="0">
                <a:effectLst/>
                <a:latin typeface="Times New Roman"/>
                <a:ea typeface="MS Mincho"/>
              </a:rPr>
              <a:t>セツ</a:t>
            </a:r>
            <a:endParaRPr lang="ru-RU" sz="800" dirty="0" smtClean="0">
              <a:effectLst/>
              <a:latin typeface="Times New Roman"/>
              <a:ea typeface="MS Mincho"/>
            </a:endParaRPr>
          </a:p>
          <a:p>
            <a:r>
              <a:rPr lang="ja-JP" sz="9600" dirty="0" smtClean="0">
                <a:effectLst/>
                <a:latin typeface="Times New Roman"/>
                <a:ea typeface="MS Mincho"/>
                <a:cs typeface="Times New Roman"/>
              </a:rPr>
              <a:t>ふし</a:t>
            </a:r>
            <a:endParaRPr lang="ru-RU" altLang="ja-JP" sz="9600" dirty="0" smtClean="0">
              <a:effectLst/>
              <a:latin typeface="Times New Roman"/>
              <a:ea typeface="MS Mincho"/>
              <a:cs typeface="Times New Roman"/>
            </a:endParaRPr>
          </a:p>
          <a:p>
            <a:r>
              <a:rPr lang="ru-RU" dirty="0" smtClean="0"/>
              <a:t>Время года; экономить; сустав; коленце бамбука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64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ja-JP" sz="20400" dirty="0" smtClean="0">
                <a:effectLst/>
                <a:latin typeface="Times New Roman"/>
                <a:ea typeface="MS Mincho"/>
              </a:rPr>
              <a:t>敷</a:t>
            </a:r>
            <a:endParaRPr lang="ru-RU" sz="20400" dirty="0" smtClean="0">
              <a:effectLst/>
              <a:latin typeface="Times New Roman"/>
              <a:ea typeface="MS Mincho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ja-JP" sz="9600" dirty="0" smtClean="0">
                <a:effectLst/>
                <a:latin typeface="Times New Roman"/>
                <a:ea typeface="MS Mincho"/>
              </a:rPr>
              <a:t>フ</a:t>
            </a:r>
            <a:endParaRPr lang="ru-RU" sz="800" dirty="0" smtClean="0">
              <a:effectLst/>
              <a:latin typeface="Times New Roman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ja-JP" sz="9600" dirty="0" smtClean="0">
                <a:effectLst/>
                <a:latin typeface="Times New Roman"/>
                <a:ea typeface="MS Mincho"/>
              </a:rPr>
              <a:t>し</a:t>
            </a:r>
            <a:r>
              <a:rPr lang="ja-JP" sz="9600" u="sng" dirty="0" smtClean="0">
                <a:effectLst/>
                <a:latin typeface="Times New Roman"/>
                <a:ea typeface="MS Mincho"/>
              </a:rPr>
              <a:t>く</a:t>
            </a:r>
            <a:endParaRPr lang="ru-RU" sz="800" dirty="0" smtClean="0">
              <a:effectLst/>
              <a:latin typeface="Times New Roman"/>
              <a:ea typeface="MS Mincho"/>
            </a:endParaRPr>
          </a:p>
          <a:p>
            <a:r>
              <a:rPr lang="ru-RU" dirty="0" smtClean="0"/>
              <a:t>Стелить, расстилать; прокладывать (дорогу)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236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ja-JP" sz="20400" dirty="0" smtClean="0">
                <a:effectLst/>
                <a:latin typeface="Times New Roman"/>
                <a:ea typeface="MS Mincho"/>
              </a:rPr>
              <a:t>士</a:t>
            </a:r>
            <a:endParaRPr lang="ru-RU" sz="20400" dirty="0" smtClean="0">
              <a:effectLst/>
              <a:latin typeface="Times New Roman"/>
              <a:ea typeface="MS Mincho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ja-JP" sz="9600" dirty="0" smtClean="0">
                <a:effectLst/>
                <a:latin typeface="Times New Roman"/>
                <a:ea typeface="MS Mincho"/>
              </a:rPr>
              <a:t>シ</a:t>
            </a:r>
            <a:endParaRPr lang="ru-RU" sz="800" dirty="0" smtClean="0">
              <a:effectLst/>
              <a:latin typeface="Times New Roman"/>
              <a:ea typeface="MS Mincho"/>
            </a:endParaRPr>
          </a:p>
          <a:p>
            <a:r>
              <a:rPr lang="ru-RU" dirty="0" smtClean="0"/>
              <a:t>Воин; суффикс лица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539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ja-JP" sz="20400" dirty="0" smtClean="0">
                <a:effectLst/>
                <a:latin typeface="Times New Roman"/>
                <a:ea typeface="MS Mincho"/>
                <a:cs typeface="Times New Roman"/>
              </a:rPr>
              <a:t>灯</a:t>
            </a:r>
            <a:endParaRPr lang="ru-RU" sz="20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ja-JP" sz="9600" dirty="0" smtClean="0">
                <a:effectLst/>
                <a:latin typeface="Times New Roman"/>
                <a:ea typeface="MS Mincho"/>
              </a:rPr>
              <a:t>トウ</a:t>
            </a:r>
            <a:endParaRPr lang="ru-RU" sz="800" dirty="0" smtClean="0">
              <a:effectLst/>
              <a:latin typeface="Times New Roman"/>
              <a:ea typeface="MS Mincho"/>
            </a:endParaRPr>
          </a:p>
          <a:p>
            <a:r>
              <a:rPr lang="ru-RU" dirty="0" smtClean="0"/>
              <a:t>Свет, светильник, лампа, фонарь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335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ja-JP" sz="20400" dirty="0" smtClean="0">
                <a:effectLst/>
                <a:latin typeface="Times New Roman"/>
                <a:ea typeface="MS Mincho"/>
              </a:rPr>
              <a:t>改</a:t>
            </a:r>
            <a:endParaRPr lang="ru-RU" sz="20400" dirty="0" smtClean="0">
              <a:effectLst/>
              <a:latin typeface="Times New Roman"/>
              <a:ea typeface="MS Mincho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ja-JP" sz="5000" dirty="0" smtClean="0">
                <a:effectLst/>
                <a:latin typeface="Times New Roman"/>
                <a:ea typeface="MS Mincho"/>
              </a:rPr>
              <a:t>カイ</a:t>
            </a:r>
            <a:endParaRPr lang="ru-RU" sz="5000" dirty="0" smtClean="0">
              <a:effectLst/>
              <a:latin typeface="Times New Roman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ja-JP" sz="5000" dirty="0" smtClean="0">
                <a:effectLst/>
                <a:latin typeface="Times New Roman"/>
                <a:ea typeface="MS Mincho"/>
              </a:rPr>
              <a:t>あらた</a:t>
            </a:r>
            <a:r>
              <a:rPr lang="ja-JP" sz="5000" u="sng" dirty="0" smtClean="0">
                <a:effectLst/>
                <a:latin typeface="Times New Roman"/>
                <a:ea typeface="MS Mincho"/>
              </a:rPr>
              <a:t>める</a:t>
            </a:r>
            <a:endParaRPr lang="en-US" altLang="ja-JP" sz="5000" u="sng" dirty="0" smtClean="0">
              <a:effectLst/>
              <a:latin typeface="Times New Roman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latin typeface="Times New Roman"/>
                <a:ea typeface="MS Mincho"/>
              </a:rPr>
              <a:t>Изменять, улучшать</a:t>
            </a:r>
            <a:endParaRPr lang="ru-RU" dirty="0" smtClean="0">
              <a:effectLst/>
              <a:latin typeface="Times New Roman"/>
              <a:ea typeface="MS Mincho"/>
            </a:endParaRPr>
          </a:p>
          <a:p>
            <a:pPr marL="0" indent="0">
              <a:buNone/>
            </a:pP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57338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ja-JP" sz="20400" dirty="0" smtClean="0">
                <a:effectLst/>
                <a:latin typeface="Times New Roman"/>
                <a:ea typeface="MS Mincho"/>
              </a:rPr>
              <a:t>昔</a:t>
            </a:r>
            <a:endParaRPr lang="ru-RU" sz="20400" dirty="0" smtClean="0">
              <a:effectLst/>
              <a:latin typeface="Times New Roman"/>
              <a:ea typeface="MS Mincho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ja-JP" sz="7000" dirty="0" smtClean="0">
                <a:effectLst/>
                <a:latin typeface="Times New Roman"/>
                <a:ea typeface="MS Mincho"/>
              </a:rPr>
              <a:t>むかし</a:t>
            </a:r>
            <a:endParaRPr lang="ru-RU" altLang="ja-JP" sz="7000" dirty="0" smtClean="0">
              <a:effectLst/>
              <a:latin typeface="Times New Roman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latin typeface="Times New Roman"/>
                <a:ea typeface="MS Mincho"/>
              </a:rPr>
              <a:t>Старина, старые времена</a:t>
            </a:r>
            <a:endParaRPr lang="ru-RU" dirty="0" smtClean="0">
              <a:effectLst/>
              <a:latin typeface="Times New Roman"/>
              <a:ea typeface="MS Mincho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9687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spcAft>
                <a:spcPts val="0"/>
              </a:spcAft>
            </a:pPr>
            <a:r>
              <a:rPr lang="ja-JP" sz="20400" dirty="0" smtClean="0">
                <a:effectLst/>
                <a:latin typeface="Times New Roman"/>
                <a:ea typeface="MS Mincho"/>
              </a:rPr>
              <a:t>狭</a:t>
            </a:r>
            <a:endParaRPr lang="ru-RU" sz="20400" dirty="0" smtClean="0">
              <a:effectLst/>
              <a:latin typeface="Times New Roman"/>
              <a:ea typeface="MS Mincho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spcAft>
                <a:spcPts val="0"/>
              </a:spcAft>
            </a:pPr>
            <a:r>
              <a:rPr lang="ja-JP" sz="9600" dirty="0" smtClean="0">
                <a:effectLst/>
                <a:latin typeface="Times New Roman"/>
                <a:ea typeface="MS Mincho"/>
              </a:rPr>
              <a:t>キョウ</a:t>
            </a:r>
            <a:endParaRPr lang="ru-RU" sz="800" dirty="0" smtClean="0">
              <a:effectLst/>
              <a:latin typeface="Times New Roman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ja-JP" sz="9600" dirty="0" smtClean="0">
                <a:effectLst/>
                <a:latin typeface="Times New Roman"/>
                <a:ea typeface="MS Mincho"/>
              </a:rPr>
              <a:t>せま</a:t>
            </a:r>
            <a:r>
              <a:rPr lang="ja-JP" sz="9600" u="sng" dirty="0" smtClean="0">
                <a:effectLst/>
                <a:latin typeface="Times New Roman"/>
                <a:ea typeface="MS Mincho"/>
              </a:rPr>
              <a:t>い</a:t>
            </a:r>
            <a:endParaRPr lang="ru-RU" sz="800" dirty="0" smtClean="0">
              <a:effectLst/>
              <a:latin typeface="Times New Roman"/>
              <a:ea typeface="MS Mincho"/>
            </a:endParaRPr>
          </a:p>
          <a:p>
            <a:r>
              <a:rPr lang="ru-RU" dirty="0" smtClean="0"/>
              <a:t>Узкий, тесный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940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ja-JP" altLang="en-US" sz="20400" dirty="0">
                <a:ea typeface="MS Mincho"/>
                <a:cs typeface="Times New Roman"/>
              </a:rPr>
              <a:t>松</a:t>
            </a:r>
            <a:endParaRPr lang="ru-RU" sz="20400" dirty="0">
              <a:ea typeface="MS Mincho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ja-JP" altLang="en-US" sz="8800" dirty="0">
                <a:ea typeface="MS Mincho"/>
                <a:cs typeface="Times New Roman"/>
              </a:rPr>
              <a:t>ショウ</a:t>
            </a:r>
            <a:endParaRPr lang="ru-RU" sz="800" dirty="0">
              <a:ea typeface="MS Mincho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ja-JP" altLang="en-US" sz="9600" dirty="0">
                <a:ea typeface="MS Mincho"/>
                <a:cs typeface="Times New Roman"/>
              </a:rPr>
              <a:t>まつ</a:t>
            </a:r>
            <a:endParaRPr lang="ru-RU" sz="800" dirty="0">
              <a:ea typeface="MS Mincho"/>
              <a:cs typeface="Times New Roman"/>
            </a:endParaRPr>
          </a:p>
          <a:p>
            <a:r>
              <a:rPr lang="ru-RU" dirty="0" smtClean="0"/>
              <a:t>сосна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321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ja-JP" sz="20400" dirty="0" smtClean="0">
                <a:effectLst/>
                <a:latin typeface="Times New Roman"/>
                <a:ea typeface="MS Mincho"/>
              </a:rPr>
              <a:t>造</a:t>
            </a:r>
            <a:endParaRPr lang="ru-RU" sz="20400" dirty="0" smtClean="0">
              <a:effectLst/>
              <a:latin typeface="Times New Roman"/>
              <a:ea typeface="MS Mincho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ja-JP" sz="7000" dirty="0" smtClean="0">
                <a:effectLst/>
                <a:latin typeface="Times New Roman"/>
                <a:ea typeface="MS Mincho"/>
              </a:rPr>
              <a:t>ゾウ</a:t>
            </a:r>
            <a:endParaRPr lang="ru-RU" sz="7000" dirty="0" smtClean="0">
              <a:effectLst/>
              <a:latin typeface="Times New Roman"/>
              <a:ea typeface="MS Mincho"/>
            </a:endParaRPr>
          </a:p>
          <a:p>
            <a:r>
              <a:rPr lang="ja-JP" sz="7000" dirty="0" smtClean="0">
                <a:effectLst/>
                <a:latin typeface="Times New Roman"/>
                <a:ea typeface="MS Mincho"/>
                <a:cs typeface="Times New Roman"/>
              </a:rPr>
              <a:t>つく</a:t>
            </a:r>
            <a:r>
              <a:rPr lang="ja-JP" sz="7000" u="sng" dirty="0" smtClean="0">
                <a:effectLst/>
                <a:latin typeface="Times New Roman"/>
                <a:ea typeface="MS Mincho"/>
                <a:cs typeface="Times New Roman"/>
              </a:rPr>
              <a:t>る</a:t>
            </a:r>
            <a:endParaRPr lang="ru-RU" altLang="ja-JP" sz="7000" u="sng" dirty="0" smtClean="0">
              <a:effectLst/>
              <a:latin typeface="Times New Roman"/>
              <a:ea typeface="MS Mincho"/>
              <a:cs typeface="Times New Roman"/>
            </a:endParaRPr>
          </a:p>
          <a:p>
            <a:r>
              <a:rPr lang="ru-RU" altLang="ja-JP" dirty="0" smtClean="0">
                <a:latin typeface="Times New Roman"/>
                <a:ea typeface="MS Mincho"/>
                <a:cs typeface="Times New Roman"/>
              </a:rPr>
              <a:t>Делать, изготавливать, создавать</a:t>
            </a:r>
            <a:endParaRPr lang="ru-RU" altLang="ja-JP" dirty="0" smtClean="0">
              <a:effectLst/>
              <a:latin typeface="Times New Roman"/>
              <a:ea typeface="MS Mincho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576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ja-JP" sz="20400" dirty="0" smtClean="0">
                <a:effectLst/>
                <a:latin typeface="Times New Roman"/>
                <a:ea typeface="MS Mincho"/>
                <a:cs typeface="Times New Roman"/>
              </a:rPr>
              <a:t>浮</a:t>
            </a:r>
            <a:endParaRPr lang="ru-RU" sz="20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ja-JP" sz="6000" dirty="0" smtClean="0">
                <a:effectLst/>
                <a:latin typeface="Times New Roman"/>
                <a:ea typeface="MS Mincho"/>
              </a:rPr>
              <a:t>フ</a:t>
            </a:r>
            <a:endParaRPr lang="ru-RU" sz="6000" dirty="0" smtClean="0">
              <a:effectLst/>
              <a:latin typeface="Times New Roman"/>
              <a:ea typeface="MS Mincho"/>
            </a:endParaRPr>
          </a:p>
          <a:p>
            <a:r>
              <a:rPr lang="ja-JP" sz="6000" dirty="0" smtClean="0">
                <a:effectLst/>
                <a:latin typeface="Times New Roman"/>
                <a:ea typeface="MS Mincho"/>
                <a:cs typeface="Times New Roman"/>
              </a:rPr>
              <a:t>う</a:t>
            </a:r>
            <a:r>
              <a:rPr lang="ja-JP" sz="6000" u="sng" dirty="0" smtClean="0">
                <a:effectLst/>
                <a:latin typeface="Times New Roman"/>
                <a:ea typeface="MS Mincho"/>
                <a:cs typeface="Times New Roman"/>
              </a:rPr>
              <a:t>かぶ</a:t>
            </a:r>
            <a:endParaRPr lang="ru-RU" altLang="ja-JP" sz="6000" dirty="0" smtClean="0"/>
          </a:p>
          <a:p>
            <a:r>
              <a:rPr lang="ru-RU" altLang="ja-JP" sz="3300" dirty="0" smtClean="0">
                <a:effectLst/>
                <a:latin typeface="Times New Roman"/>
                <a:ea typeface="MS Mincho"/>
                <a:cs typeface="Times New Roman"/>
              </a:rPr>
              <a:t>Плыть; всплывать на поверхности</a:t>
            </a:r>
          </a:p>
        </p:txBody>
      </p:sp>
    </p:spTree>
    <p:extLst>
      <p:ext uri="{BB962C8B-B14F-4D97-AF65-F5344CB8AC3E}">
        <p14:creationId xmlns:p14="http://schemas.microsoft.com/office/powerpoint/2010/main" val="248304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Урок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ja-JP" sz="20400" dirty="0" smtClean="0">
                <a:effectLst/>
                <a:latin typeface="Times New Roman"/>
                <a:ea typeface="MS Mincho"/>
                <a:cs typeface="Times New Roman"/>
              </a:rPr>
              <a:t>竜</a:t>
            </a:r>
            <a:endParaRPr lang="ru-RU" sz="20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spcAft>
                <a:spcPts val="0"/>
              </a:spcAft>
            </a:pPr>
            <a:r>
              <a:rPr lang="ja-JP" sz="9600" dirty="0" smtClean="0">
                <a:effectLst/>
                <a:latin typeface="Times New Roman"/>
                <a:ea typeface="MS Mincho"/>
              </a:rPr>
              <a:t>リュウ</a:t>
            </a:r>
            <a:endParaRPr lang="ru-RU" sz="800" dirty="0" smtClean="0">
              <a:effectLst/>
              <a:latin typeface="Times New Roman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ja-JP" sz="9600" dirty="0" smtClean="0">
                <a:effectLst/>
                <a:latin typeface="Times New Roman"/>
                <a:ea typeface="MS Mincho"/>
              </a:rPr>
              <a:t>リョウ</a:t>
            </a:r>
            <a:endParaRPr lang="ru-RU" sz="800" dirty="0" smtClean="0">
              <a:effectLst/>
              <a:latin typeface="Times New Roman"/>
              <a:ea typeface="MS Mincho"/>
            </a:endParaRPr>
          </a:p>
          <a:p>
            <a:r>
              <a:rPr lang="ru-RU" dirty="0" smtClean="0"/>
              <a:t>дракон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301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ja-JP" sz="20400" dirty="0" smtClean="0">
                <a:effectLst/>
                <a:latin typeface="Times New Roman"/>
                <a:ea typeface="MS Mincho"/>
              </a:rPr>
              <a:t>景</a:t>
            </a:r>
            <a:endParaRPr lang="ru-RU" sz="20400" dirty="0" smtClean="0">
              <a:effectLst/>
              <a:latin typeface="Times New Roman"/>
              <a:ea typeface="MS Mincho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ja-JP" sz="9600" dirty="0" smtClean="0">
                <a:effectLst/>
                <a:latin typeface="Times New Roman"/>
                <a:ea typeface="MS Mincho"/>
              </a:rPr>
              <a:t>ケイ</a:t>
            </a:r>
            <a:endParaRPr lang="ru-RU" altLang="ja-JP" sz="9600" dirty="0" smtClean="0">
              <a:effectLst/>
              <a:latin typeface="Times New Roman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latin typeface="Times New Roman"/>
                <a:ea typeface="MS Mincho"/>
              </a:rPr>
              <a:t>Пейзаж; состояние, положение</a:t>
            </a:r>
            <a:endParaRPr lang="ru-RU" dirty="0" smtClean="0">
              <a:effectLst/>
              <a:latin typeface="Times New Roman"/>
              <a:ea typeface="MS Mincho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2191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ja-JP" sz="20400" dirty="0" smtClean="0">
                <a:effectLst/>
                <a:latin typeface="Times New Roman"/>
                <a:ea typeface="MS Mincho"/>
                <a:cs typeface="Times New Roman"/>
              </a:rPr>
              <a:t>富</a:t>
            </a:r>
            <a:endParaRPr lang="ru-RU" sz="20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ja-JP" sz="9600" dirty="0" smtClean="0">
                <a:effectLst/>
                <a:latin typeface="Times New Roman"/>
                <a:ea typeface="MS Mincho"/>
              </a:rPr>
              <a:t>フ</a:t>
            </a:r>
            <a:endParaRPr lang="ru-RU" sz="800" dirty="0" smtClean="0">
              <a:effectLst/>
              <a:latin typeface="Times New Roman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ja-JP" sz="9600" dirty="0" smtClean="0">
                <a:effectLst/>
                <a:latin typeface="Times New Roman"/>
                <a:ea typeface="MS Mincho"/>
              </a:rPr>
              <a:t>と</a:t>
            </a:r>
            <a:r>
              <a:rPr lang="ja-JP" sz="9600" u="sng" dirty="0" smtClean="0">
                <a:effectLst/>
                <a:latin typeface="Times New Roman"/>
                <a:ea typeface="MS Mincho"/>
              </a:rPr>
              <a:t>む</a:t>
            </a:r>
            <a:endParaRPr lang="ru-RU" sz="800" dirty="0" smtClean="0">
              <a:effectLst/>
              <a:latin typeface="Times New Roman"/>
              <a:ea typeface="MS Mincho"/>
            </a:endParaRPr>
          </a:p>
          <a:p>
            <a:r>
              <a:rPr lang="ru-RU" dirty="0" smtClean="0"/>
              <a:t>богатство; быть богатым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994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ja-JP" sz="20400" dirty="0" smtClean="0">
                <a:effectLst/>
                <a:latin typeface="Times New Roman"/>
                <a:ea typeface="MS Mincho"/>
              </a:rPr>
              <a:t>滝</a:t>
            </a:r>
            <a:endParaRPr lang="ru-RU" sz="20400" dirty="0" smtClean="0">
              <a:effectLst/>
              <a:latin typeface="Times New Roman"/>
              <a:ea typeface="MS Mincho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ja-JP" sz="9600" dirty="0" smtClean="0">
                <a:effectLst/>
                <a:latin typeface="Times New Roman"/>
                <a:ea typeface="MS Mincho"/>
                <a:cs typeface="Times New Roman"/>
              </a:rPr>
              <a:t>たき</a:t>
            </a:r>
            <a:endParaRPr lang="ru-RU" altLang="ja-JP" sz="9600" dirty="0" smtClean="0">
              <a:effectLst/>
              <a:latin typeface="Times New Roman"/>
              <a:ea typeface="MS Mincho"/>
              <a:cs typeface="Times New Roman"/>
            </a:endParaRPr>
          </a:p>
          <a:p>
            <a:r>
              <a:rPr lang="ru-RU" dirty="0" smtClean="0">
                <a:latin typeface="Times New Roman"/>
                <a:ea typeface="MS Mincho"/>
                <a:cs typeface="Times New Roman"/>
              </a:rPr>
              <a:t>водопад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666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ja-JP" sz="20400" dirty="0" smtClean="0">
                <a:effectLst/>
                <a:latin typeface="Times New Roman"/>
                <a:ea typeface="MS Mincho"/>
                <a:cs typeface="Times New Roman"/>
              </a:rPr>
              <a:t>徴</a:t>
            </a:r>
            <a:endParaRPr lang="ru-RU" sz="20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ja-JP" sz="7000" dirty="0" smtClean="0">
                <a:effectLst/>
                <a:latin typeface="Times New Roman"/>
                <a:ea typeface="MS Mincho"/>
                <a:cs typeface="Times New Roman"/>
              </a:rPr>
              <a:t>チョウ</a:t>
            </a:r>
            <a:endParaRPr lang="ru-RU" altLang="ja-JP" sz="7000" dirty="0">
              <a:latin typeface="Times New Roman"/>
              <a:ea typeface="MS Mincho"/>
              <a:cs typeface="Times New Roman"/>
            </a:endParaRPr>
          </a:p>
          <a:p>
            <a:r>
              <a:rPr lang="ru-RU" dirty="0" smtClean="0"/>
              <a:t>Признак, черта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4775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ja-JP" altLang="en-US" sz="20400" dirty="0">
                <a:ea typeface="MS Mincho"/>
                <a:cs typeface="Times New Roman"/>
              </a:rPr>
              <a:t>呼</a:t>
            </a:r>
            <a:endParaRPr lang="ru-RU" sz="20400" dirty="0">
              <a:ea typeface="MS Mincho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ja-JP" altLang="en-US" sz="9600" dirty="0">
                <a:ea typeface="MS Mincho"/>
                <a:cs typeface="Times New Roman"/>
              </a:rPr>
              <a:t>コ</a:t>
            </a:r>
            <a:endParaRPr lang="ru-RU" sz="800" dirty="0">
              <a:ea typeface="MS Mincho"/>
              <a:cs typeface="Times New Roman"/>
            </a:endParaRPr>
          </a:p>
          <a:p>
            <a:r>
              <a:rPr lang="ja-JP" altLang="en-US" sz="9600" dirty="0">
                <a:ea typeface="MS Mincho"/>
                <a:cs typeface="Times New Roman"/>
              </a:rPr>
              <a:t>よ</a:t>
            </a:r>
            <a:r>
              <a:rPr lang="ja-JP" altLang="en-US" sz="9600" u="sng" dirty="0" smtClean="0">
                <a:ea typeface="MS Mincho"/>
                <a:cs typeface="Times New Roman"/>
              </a:rPr>
              <a:t>ぶ</a:t>
            </a:r>
            <a:endParaRPr lang="ru-RU" altLang="ja-JP" sz="9600" u="sng" dirty="0" smtClean="0">
              <a:ea typeface="MS Mincho"/>
              <a:cs typeface="Times New Roman"/>
            </a:endParaRPr>
          </a:p>
          <a:p>
            <a:r>
              <a:rPr lang="ru-RU" dirty="0" smtClean="0">
                <a:ea typeface="MS Mincho"/>
                <a:cs typeface="Times New Roman"/>
              </a:rPr>
              <a:t>Звать, призывать, называть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3339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ja-JP" altLang="en-US" sz="20400" dirty="0">
                <a:ea typeface="MS Mincho"/>
                <a:cs typeface="Times New Roman"/>
              </a:rPr>
              <a:t>泊</a:t>
            </a:r>
            <a:endParaRPr lang="ru-RU" sz="20400" dirty="0">
              <a:ea typeface="MS Mincho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ja-JP" altLang="en-US" sz="9600" dirty="0">
                <a:ea typeface="MS Mincho"/>
                <a:cs typeface="Times New Roman"/>
              </a:rPr>
              <a:t>ハク</a:t>
            </a:r>
            <a:endParaRPr lang="ru-RU" sz="800" dirty="0">
              <a:ea typeface="MS Mincho"/>
              <a:cs typeface="Times New Roman"/>
            </a:endParaRPr>
          </a:p>
          <a:p>
            <a:r>
              <a:rPr lang="ja-JP" altLang="en-US" sz="9600" dirty="0">
                <a:ea typeface="MS Mincho"/>
                <a:cs typeface="Times New Roman"/>
              </a:rPr>
              <a:t>と</a:t>
            </a:r>
            <a:r>
              <a:rPr lang="ja-JP" altLang="en-US" sz="9600" u="sng" dirty="0">
                <a:ea typeface="MS Mincho"/>
                <a:cs typeface="Times New Roman"/>
              </a:rPr>
              <a:t>ま</a:t>
            </a:r>
            <a:r>
              <a:rPr lang="ja-JP" altLang="en-US" sz="9600" u="sng" dirty="0" smtClean="0">
                <a:ea typeface="MS Mincho"/>
                <a:cs typeface="Times New Roman"/>
              </a:rPr>
              <a:t>る</a:t>
            </a:r>
            <a:endParaRPr lang="ru-RU" altLang="ja-JP" sz="9600" u="sng" dirty="0" smtClean="0">
              <a:ea typeface="MS Mincho"/>
              <a:cs typeface="Times New Roman"/>
            </a:endParaRPr>
          </a:p>
          <a:p>
            <a:r>
              <a:rPr lang="ru-RU" dirty="0" smtClean="0">
                <a:ea typeface="MS Mincho"/>
                <a:cs typeface="Times New Roman"/>
              </a:rPr>
              <a:t>Останавливаться, ночевать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3135664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dirty="0" smtClean="0"/>
              <a:t>Урок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ja-JP" altLang="en-US" sz="20400" dirty="0">
                <a:ea typeface="MS Mincho"/>
                <a:cs typeface="Times New Roman"/>
              </a:rPr>
              <a:t>息</a:t>
            </a:r>
            <a:endParaRPr lang="ru-RU" sz="20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ja-JP" altLang="en-US" sz="7800" dirty="0">
                <a:ea typeface="MS Mincho"/>
                <a:cs typeface="Times New Roman"/>
              </a:rPr>
              <a:t>ソク</a:t>
            </a:r>
            <a:endParaRPr lang="ru-RU" sz="800" dirty="0">
              <a:ea typeface="MS Mincho"/>
              <a:cs typeface="Times New Roman"/>
            </a:endParaRPr>
          </a:p>
          <a:p>
            <a:r>
              <a:rPr lang="ja-JP" altLang="en-US" sz="9600" dirty="0">
                <a:ea typeface="MS Mincho"/>
                <a:cs typeface="Times New Roman"/>
              </a:rPr>
              <a:t>い</a:t>
            </a:r>
            <a:r>
              <a:rPr lang="ja-JP" altLang="en-US" sz="9600" dirty="0" smtClean="0">
                <a:ea typeface="MS Mincho"/>
                <a:cs typeface="Times New Roman"/>
              </a:rPr>
              <a:t>き</a:t>
            </a:r>
            <a:endParaRPr lang="ru-RU" altLang="ja-JP" sz="9600" dirty="0" smtClean="0">
              <a:ea typeface="MS Mincho"/>
              <a:cs typeface="Times New Roman"/>
            </a:endParaRPr>
          </a:p>
          <a:p>
            <a:r>
              <a:rPr lang="ru-RU" dirty="0" smtClean="0"/>
              <a:t>Сын; дыхание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844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1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ja-JP" altLang="en-US" sz="20400" dirty="0">
                <a:ea typeface="MS Mincho"/>
                <a:cs typeface="Times New Roman"/>
              </a:rPr>
              <a:t>娘</a:t>
            </a:r>
            <a:endParaRPr lang="ru-RU" sz="20400" dirty="0">
              <a:ea typeface="MS Mincho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ja-JP" altLang="en-US" sz="8800" dirty="0">
                <a:ea typeface="MS Mincho"/>
                <a:cs typeface="Times New Roman"/>
              </a:rPr>
              <a:t>むす</a:t>
            </a:r>
            <a:r>
              <a:rPr lang="ja-JP" altLang="en-US" sz="8800" dirty="0" smtClean="0">
                <a:ea typeface="MS Mincho"/>
                <a:cs typeface="Times New Roman"/>
              </a:rPr>
              <a:t>め</a:t>
            </a:r>
            <a:endParaRPr lang="ru-RU" altLang="ja-JP" sz="8800" dirty="0" smtClean="0">
              <a:ea typeface="MS Mincho"/>
              <a:cs typeface="Times New Roman"/>
            </a:endParaRPr>
          </a:p>
          <a:p>
            <a:pPr marL="0" indent="0">
              <a:buNone/>
            </a:pPr>
            <a:endParaRPr lang="ru-RU" dirty="0">
              <a:ea typeface="MS Mincho"/>
              <a:cs typeface="Times New Roman"/>
            </a:endParaRPr>
          </a:p>
          <a:p>
            <a:pPr marL="0" indent="0">
              <a:buNone/>
            </a:pPr>
            <a:r>
              <a:rPr lang="ru-RU" dirty="0" smtClean="0">
                <a:ea typeface="MS Mincho"/>
                <a:cs typeface="Times New Roman"/>
              </a:rPr>
              <a:t> Дочь; девушка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8377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1736</TotalTime>
  <Words>626</Words>
  <Application>Microsoft Office PowerPoint</Application>
  <PresentationFormat>Экран (4:3)</PresentationFormat>
  <Paragraphs>263</Paragraphs>
  <Slides>56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56</vt:i4>
      </vt:variant>
    </vt:vector>
  </HeadingPairs>
  <TitlesOfParts>
    <vt:vector size="60" baseType="lpstr">
      <vt:lpstr>Тема Office</vt:lpstr>
      <vt:lpstr>Специальное оформление</vt:lpstr>
      <vt:lpstr>1_Специальное оформление</vt:lpstr>
      <vt:lpstr>2_Специальное оформление</vt:lpstr>
      <vt:lpstr>Урок 1</vt:lpstr>
      <vt:lpstr>Урок 1</vt:lpstr>
      <vt:lpstr>Урок 1</vt:lpstr>
      <vt:lpstr>Урок 1</vt:lpstr>
      <vt:lpstr>Урок 1</vt:lpstr>
      <vt:lpstr>Урок1</vt:lpstr>
      <vt:lpstr>Урок 1</vt:lpstr>
      <vt:lpstr>Урок 1</vt:lpstr>
      <vt:lpstr>Урок 1 </vt:lpstr>
      <vt:lpstr>Урок 1</vt:lpstr>
      <vt:lpstr>Урок 1</vt:lpstr>
      <vt:lpstr>Урок 1</vt:lpstr>
      <vt:lpstr>Урок 1</vt:lpstr>
      <vt:lpstr>Урок 2</vt:lpstr>
      <vt:lpstr>Урок 2</vt:lpstr>
      <vt:lpstr>Урок 2</vt:lpstr>
      <vt:lpstr>Урок 2</vt:lpstr>
      <vt:lpstr>Урок 2</vt:lpstr>
      <vt:lpstr>Урок 2 </vt:lpstr>
      <vt:lpstr>Урок 2</vt:lpstr>
      <vt:lpstr>Урок 2</vt:lpstr>
      <vt:lpstr>Урок 2</vt:lpstr>
      <vt:lpstr>Урок 3</vt:lpstr>
      <vt:lpstr>Урок 3</vt:lpstr>
      <vt:lpstr>Урок 3</vt:lpstr>
      <vt:lpstr>Урок 3</vt:lpstr>
      <vt:lpstr>Урок 3</vt:lpstr>
      <vt:lpstr>Урок 3</vt:lpstr>
      <vt:lpstr>Урок 3</vt:lpstr>
      <vt:lpstr>Урок 3</vt:lpstr>
      <vt:lpstr>Урок 3</vt:lpstr>
      <vt:lpstr>Урок 3</vt:lpstr>
      <vt:lpstr>Урок 4</vt:lpstr>
      <vt:lpstr>Урок 4</vt:lpstr>
      <vt:lpstr>Урок 4</vt:lpstr>
      <vt:lpstr>Урок 4</vt:lpstr>
      <vt:lpstr>Урок 4</vt:lpstr>
      <vt:lpstr>Урок 4</vt:lpstr>
      <vt:lpstr>Урок 4</vt:lpstr>
      <vt:lpstr>Урок 4</vt:lpstr>
      <vt:lpstr>Урок 4</vt:lpstr>
      <vt:lpstr>Урок4</vt:lpstr>
      <vt:lpstr>Урок 4</vt:lpstr>
      <vt:lpstr>Урок 4</vt:lpstr>
      <vt:lpstr>Урок 5</vt:lpstr>
      <vt:lpstr>Урок 5</vt:lpstr>
      <vt:lpstr>Урок 5</vt:lpstr>
      <vt:lpstr>Урок 5</vt:lpstr>
      <vt:lpstr>Урок 5</vt:lpstr>
      <vt:lpstr>Урок 5</vt:lpstr>
      <vt:lpstr>Урок 5</vt:lpstr>
      <vt:lpstr>Урок 5</vt:lpstr>
      <vt:lpstr>Урок 5</vt:lpstr>
      <vt:lpstr>Урок 5</vt:lpstr>
      <vt:lpstr>Урок 5</vt:lpstr>
      <vt:lpstr>Урок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</dc:creator>
  <cp:lastModifiedBy>Alex</cp:lastModifiedBy>
  <cp:revision>22</cp:revision>
  <dcterms:created xsi:type="dcterms:W3CDTF">2012-12-17T11:31:07Z</dcterms:created>
  <dcterms:modified xsi:type="dcterms:W3CDTF">2012-12-18T16:27:41Z</dcterms:modified>
</cp:coreProperties>
</file>